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Fredoka One"/>
      <p:regular r:id="rId23"/>
    </p:embeddedFont>
    <p:embeddedFont>
      <p:font typeface="Poppins"/>
      <p:regular r:id="rId24"/>
      <p:bold r:id="rId25"/>
      <p:italic r:id="rId26"/>
      <p:boldItalic r:id="rId27"/>
    </p:embeddedFont>
    <p:embeddedFont>
      <p:font typeface="Quicksand"/>
      <p:regular r:id="rId28"/>
      <p:bold r:id="rId29"/>
    </p:embeddedFont>
    <p:embeddedFont>
      <p:font typeface="Luckiest Guy"/>
      <p:regular r:id="rId30"/>
    </p:embeddedFont>
    <p:embeddedFont>
      <p:font typeface="Comfortaa"/>
      <p:regular r:id="rId31"/>
      <p:bold r:id="rId32"/>
    </p:embeddedFont>
    <p:embeddedFont>
      <p:font typeface="Gaegu"/>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34" roundtripDataSignature="AMtx7mi169M1rnSwJQz04wB5wpKe3ru6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Poppins-italic.fntdata"/><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4" Type="http://customschemas.google.com/relationships/presentationmetadata" Target="metadata"/><Relationship Id="rId25" Type="http://schemas.openxmlformats.org/officeDocument/2006/relationships/font" Target="fonts/Poppins-bold.fntdata"/><Relationship Id="rId7" Type="http://schemas.openxmlformats.org/officeDocument/2006/relationships/slide" Target="slides/slide2.xml"/><Relationship Id="rId33" Type="http://schemas.openxmlformats.org/officeDocument/2006/relationships/font" Target="fonts/Gaegu-bold.fntdata"/><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font" Target="fonts/Quicksand-bold.fntdata"/><Relationship Id="rId16" Type="http://schemas.openxmlformats.org/officeDocument/2006/relationships/slide" Target="slides/slide11.xml"/><Relationship Id="rId24" Type="http://schemas.openxmlformats.org/officeDocument/2006/relationships/font" Target="fonts/Poppins-regular.fntdata"/><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Comfortaa-bold.fntdata"/><Relationship Id="rId37" Type="http://schemas.openxmlformats.org/officeDocument/2006/relationships/customXml" Target="../customXml/item3.xml"/><Relationship Id="rId23" Type="http://schemas.openxmlformats.org/officeDocument/2006/relationships/font" Target="fonts/FredokaOne-regular.fntdata"/><Relationship Id="rId28" Type="http://schemas.openxmlformats.org/officeDocument/2006/relationships/font" Target="fonts/Quicksand-regular.fntdata"/><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customXml" Target="../customXml/item2.xml"/><Relationship Id="rId31" Type="http://schemas.openxmlformats.org/officeDocument/2006/relationships/font" Target="fonts/Comfortaa-regular.fntdata"/><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Poppins-boldItalic.fntdata"/><Relationship Id="rId30" Type="http://schemas.openxmlformats.org/officeDocument/2006/relationships/font" Target="fonts/LuckiestGuy-regular.fntdata"/><Relationship Id="rId14" Type="http://schemas.openxmlformats.org/officeDocument/2006/relationships/slide" Target="slides/slide9.xml"/><Relationship Id="rId35" Type="http://schemas.openxmlformats.org/officeDocument/2006/relationships/customXml" Target="../customXml/item1.xml"/><Relationship Id="rId8" Type="http://schemas.openxmlformats.org/officeDocument/2006/relationships/slide" Target="slides/slide3.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00"/>
              </a:lnSpc>
              <a:spcBef>
                <a:spcPts val="0"/>
              </a:spcBef>
              <a:spcAft>
                <a:spcPts val="0"/>
              </a:spcAft>
              <a:buNone/>
            </a:pPr>
            <a:r>
              <a:rPr lang="en-US" sz="1200">
                <a:solidFill>
                  <a:schemeClr val="dk1"/>
                </a:solidFill>
                <a:latin typeface="Calibri"/>
                <a:ea typeface="Calibri"/>
                <a:cs typeface="Calibri"/>
                <a:sym typeface="Calibri"/>
              </a:rPr>
              <a:t>Step 2 – In general, if it isn’t food and isn’t recyclable then it will go into the GRAY can. This also includes recyclable items ONLY IF they are dirty.</a:t>
            </a:r>
            <a:endParaRPr sz="1200">
              <a:solidFill>
                <a:schemeClr val="dk1"/>
              </a:solidFill>
              <a:latin typeface="Calibri"/>
              <a:ea typeface="Calibri"/>
              <a:cs typeface="Calibri"/>
              <a:sym typeface="Calibri"/>
            </a:endParaRPr>
          </a:p>
          <a:p>
            <a:pPr indent="0" lvl="0" marL="0" rtl="0" algn="l">
              <a:lnSpc>
                <a:spcPct val="107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07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Examples of trash are: </a:t>
            </a:r>
            <a:endParaRPr sz="1200">
              <a:solidFill>
                <a:schemeClr val="dk1"/>
              </a:solidFill>
              <a:latin typeface="Calibri"/>
              <a:ea typeface="Calibri"/>
              <a:cs typeface="Calibri"/>
              <a:sym typeface="Calibri"/>
            </a:endParaRPr>
          </a:p>
          <a:p>
            <a:pPr indent="-342900" lvl="0" marL="342900" rtl="0" algn="l">
              <a:lnSpc>
                <a:spcPct val="107000"/>
              </a:lnSpc>
              <a:spcBef>
                <a:spcPts val="8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Plastic utensils &amp; straws, filmsly plastics such as plastic wrap and zip lock bag</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Milk cartons &amp; juice boxes</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Food wrappers, including sauce packets</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Napkins and paper towels</a:t>
            </a:r>
            <a:endParaRPr sz="1200">
              <a:solidFill>
                <a:schemeClr val="dk1"/>
              </a:solidFill>
              <a:latin typeface="Calibri"/>
              <a:ea typeface="Calibri"/>
              <a:cs typeface="Calibri"/>
              <a:sym typeface="Calibri"/>
            </a:endParaRPr>
          </a:p>
          <a:p>
            <a:pPr indent="0" lvl="0" marL="0" rtl="0" algn="l">
              <a:lnSpc>
                <a:spcPct val="107000"/>
              </a:lnSpc>
              <a:spcBef>
                <a:spcPts val="0"/>
              </a:spcBef>
              <a:spcAft>
                <a:spcPts val="0"/>
              </a:spcAft>
              <a:buNone/>
            </a:pPr>
            <a:r>
              <a:t/>
            </a:r>
            <a:endParaRPr/>
          </a:p>
        </p:txBody>
      </p:sp>
      <p:sp>
        <p:nvSpPr>
          <p:cNvPr id="249" name="Google Shape;24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Step 3 – Toss recyclables in the BLUE can. This includes clean items like:</a:t>
            </a:r>
            <a:endParaRPr sz="1200">
              <a:solidFill>
                <a:schemeClr val="dk1"/>
              </a:solidFill>
              <a:latin typeface="Calibri"/>
              <a:ea typeface="Calibri"/>
              <a:cs typeface="Calibri"/>
              <a:sym typeface="Calibri"/>
            </a:endParaRPr>
          </a:p>
          <a:p>
            <a:pPr indent="-342900" lvl="0" marL="342900" rtl="0" algn="l">
              <a:lnSpc>
                <a:spcPct val="100000"/>
              </a:lnSpc>
              <a:spcBef>
                <a:spcPts val="8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CLEAN </a:t>
            </a:r>
            <a:r>
              <a:rPr lang="en-US" sz="1200">
                <a:solidFill>
                  <a:schemeClr val="dk1"/>
                </a:solidFill>
                <a:latin typeface="Calibri"/>
                <a:ea typeface="Calibri"/>
                <a:cs typeface="Calibri"/>
                <a:sym typeface="Calibri"/>
              </a:rPr>
              <a:t>cardboard</a:t>
            </a:r>
            <a:r>
              <a:rPr lang="en-US" sz="1200">
                <a:solidFill>
                  <a:schemeClr val="dk1"/>
                </a:solidFill>
                <a:latin typeface="Calibri"/>
                <a:ea typeface="Calibri"/>
                <a:cs typeface="Calibri"/>
                <a:sym typeface="Calibri"/>
              </a:rPr>
              <a:t> (such as a lunchbox)</a:t>
            </a:r>
            <a:endParaRPr sz="1200">
              <a:solidFill>
                <a:schemeClr val="dk1"/>
              </a:solidFill>
              <a:latin typeface="Calibri"/>
              <a:ea typeface="Calibri"/>
              <a:cs typeface="Calibri"/>
              <a:sym typeface="Calibri"/>
            </a:endParaRPr>
          </a:p>
          <a:p>
            <a:pPr indent="-342900" lvl="0" marL="342900" rtl="0" algn="l">
              <a:lnSpc>
                <a:spcPct val="100000"/>
              </a:lnSpc>
              <a:spcBef>
                <a:spcPts val="8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Clean aluminum &amp; metals Empty plastic water bottles</a:t>
            </a:r>
            <a:endParaRPr sz="1200">
              <a:solidFill>
                <a:schemeClr val="dk1"/>
              </a:solidFill>
              <a:latin typeface="Calibri"/>
              <a:ea typeface="Calibri"/>
              <a:cs typeface="Calibri"/>
              <a:sym typeface="Calibri"/>
            </a:endParaRPr>
          </a:p>
          <a:p>
            <a:pPr indent="-342900" lvl="0" marL="3429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Clean and firm plastics (if the plastic is hard and cannot be torn easily, it can go into the recycling can)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69" name="Google Shape;26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Step 4– Toss leftovers or pieces that came from your food into the GREEN can. This includes:</a:t>
            </a:r>
            <a:endParaRPr sz="1200">
              <a:solidFill>
                <a:schemeClr val="dk1"/>
              </a:solidFill>
              <a:latin typeface="Calibri"/>
              <a:ea typeface="Calibri"/>
              <a:cs typeface="Calibri"/>
              <a:sym typeface="Calibri"/>
            </a:endParaRPr>
          </a:p>
          <a:p>
            <a:pPr indent="-342900" lvl="0" marL="342900" rtl="0" algn="l">
              <a:lnSpc>
                <a:spcPct val="107000"/>
              </a:lnSpc>
              <a:spcBef>
                <a:spcPts val="8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Leftover cooked meals (point out that the stick from a hotdog can be composted) </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Fruits &amp; veggies, including the </a:t>
            </a:r>
            <a:r>
              <a:rPr lang="en-US" sz="1200">
                <a:solidFill>
                  <a:schemeClr val="dk1"/>
                </a:solidFill>
                <a:latin typeface="Calibri"/>
                <a:ea typeface="Calibri"/>
                <a:cs typeface="Calibri"/>
                <a:sym typeface="Calibri"/>
              </a:rPr>
              <a:t>non edible</a:t>
            </a:r>
            <a:r>
              <a:rPr lang="en-US" sz="1200">
                <a:solidFill>
                  <a:schemeClr val="dk1"/>
                </a:solidFill>
                <a:latin typeface="Calibri"/>
                <a:ea typeface="Calibri"/>
                <a:cs typeface="Calibri"/>
                <a:sym typeface="Calibri"/>
              </a:rPr>
              <a:t> parts, such as… </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Peels &amp; seeds (banana peels &amp; avocado seeds) </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Meat, bones, and shells </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And even food-soiled paper like dirty napkins</a:t>
            </a:r>
            <a:endParaRPr sz="1200">
              <a:solidFill>
                <a:schemeClr val="dk1"/>
              </a:solidFill>
              <a:latin typeface="Calibri"/>
              <a:ea typeface="Calibri"/>
              <a:cs typeface="Calibri"/>
              <a:sym typeface="Calibri"/>
            </a:endParaRPr>
          </a:p>
          <a:p>
            <a:pPr indent="0" lvl="0" marL="0" rtl="0" algn="l">
              <a:lnSpc>
                <a:spcPct val="107000"/>
              </a:lnSpc>
              <a:spcBef>
                <a:spcPts val="800"/>
              </a:spcBef>
              <a:spcAft>
                <a:spcPts val="0"/>
              </a:spcAft>
              <a:buNone/>
            </a:pPr>
            <a:r>
              <a:rPr lang="en-US" sz="1200">
                <a:solidFill>
                  <a:schemeClr val="dk1"/>
                </a:solidFill>
                <a:latin typeface="Calibri"/>
                <a:ea typeface="Calibri"/>
                <a:cs typeface="Calibri"/>
                <a:sym typeface="Calibri"/>
              </a:rPr>
              <a:t>Be</a:t>
            </a:r>
            <a:r>
              <a:rPr lang="en-US" sz="1200">
                <a:solidFill>
                  <a:schemeClr val="dk1"/>
                </a:solidFill>
                <a:latin typeface="Calibri"/>
                <a:ea typeface="Calibri"/>
                <a:cs typeface="Calibri"/>
                <a:sym typeface="Calibri"/>
              </a:rPr>
              <a:t>fore throwing away your food waste, make sure to remove the wrappers &amp; packaging from your food so that you can dispose them in the gray landfill can. </a:t>
            </a:r>
            <a:endParaRPr/>
          </a:p>
        </p:txBody>
      </p:sp>
      <p:sp>
        <p:nvSpPr>
          <p:cNvPr id="289" name="Google Shape;28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069469e5b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00"/>
              </a:lnSpc>
              <a:spcBef>
                <a:spcPts val="0"/>
              </a:spcBef>
              <a:spcAft>
                <a:spcPts val="0"/>
              </a:spcAft>
              <a:buNone/>
            </a:pPr>
            <a:r>
              <a:rPr lang="en-US" sz="1200">
                <a:solidFill>
                  <a:schemeClr val="dk1"/>
                </a:solidFill>
                <a:latin typeface="Calibri"/>
                <a:ea typeface="Calibri"/>
                <a:cs typeface="Calibri"/>
                <a:sym typeface="Calibri"/>
              </a:rPr>
              <a:t>Step 2 – In general, if it isn’t food and isn’t recyclable then it will go into the GRAY can. This also includes recyclable items ONLY IF they are dirty.</a:t>
            </a:r>
            <a:endParaRPr sz="1200">
              <a:solidFill>
                <a:schemeClr val="dk1"/>
              </a:solidFill>
              <a:latin typeface="Calibri"/>
              <a:ea typeface="Calibri"/>
              <a:cs typeface="Calibri"/>
              <a:sym typeface="Calibri"/>
            </a:endParaRPr>
          </a:p>
          <a:p>
            <a:pPr indent="0" lvl="0" marL="0" rtl="0" algn="l">
              <a:lnSpc>
                <a:spcPct val="107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07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Examples of trash are: </a:t>
            </a:r>
            <a:endParaRPr sz="1200">
              <a:solidFill>
                <a:schemeClr val="dk1"/>
              </a:solidFill>
              <a:latin typeface="Calibri"/>
              <a:ea typeface="Calibri"/>
              <a:cs typeface="Calibri"/>
              <a:sym typeface="Calibri"/>
            </a:endParaRPr>
          </a:p>
          <a:p>
            <a:pPr indent="-342900" lvl="0" marL="342900" rtl="0" algn="l">
              <a:lnSpc>
                <a:spcPct val="107000"/>
              </a:lnSpc>
              <a:spcBef>
                <a:spcPts val="8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Plastic utensils &amp; straws, filmsly plastics such as plastic wrap and zip lock bag</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Milk cartons &amp; juice boxes</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Food wrappers, including sauce packets</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Napkins and paper towels</a:t>
            </a:r>
            <a:endParaRPr sz="1200">
              <a:solidFill>
                <a:schemeClr val="dk1"/>
              </a:solidFill>
              <a:latin typeface="Calibri"/>
              <a:ea typeface="Calibri"/>
              <a:cs typeface="Calibri"/>
              <a:sym typeface="Calibri"/>
            </a:endParaRPr>
          </a:p>
          <a:p>
            <a:pPr indent="0" lvl="0" marL="0" rtl="0" algn="l">
              <a:lnSpc>
                <a:spcPct val="107000"/>
              </a:lnSpc>
              <a:spcBef>
                <a:spcPts val="0"/>
              </a:spcBef>
              <a:spcAft>
                <a:spcPts val="0"/>
              </a:spcAft>
              <a:buNone/>
            </a:pPr>
            <a:r>
              <a:t/>
            </a:r>
            <a:endParaRPr/>
          </a:p>
        </p:txBody>
      </p:sp>
      <p:sp>
        <p:nvSpPr>
          <p:cNvPr id="317" name="Google Shape;317;g1069469e5bf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0a7074c23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Your school wants to help fight food waste and reduce waste in landfills by starting a food waste recycling program.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cafeteria, you will see new cans called “Waste Stations” to sort you waste into different containers so the food waste can be collected for compost.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waste stations have four steps:</a:t>
            </a:r>
            <a:endParaRPr/>
          </a:p>
          <a:p>
            <a:pPr indent="-298450" lvl="0" marL="457200" rtl="0" algn="l">
              <a:spcBef>
                <a:spcPts val="0"/>
              </a:spcBef>
              <a:spcAft>
                <a:spcPts val="0"/>
              </a:spcAft>
              <a:buSzPts val="1100"/>
              <a:buChar char="-"/>
            </a:pPr>
            <a:r>
              <a:rPr lang="en-US"/>
              <a:t>Liquids</a:t>
            </a:r>
            <a:endParaRPr/>
          </a:p>
          <a:p>
            <a:pPr indent="-298450" lvl="0" marL="457200" rtl="0" algn="l">
              <a:spcBef>
                <a:spcPts val="0"/>
              </a:spcBef>
              <a:spcAft>
                <a:spcPts val="0"/>
              </a:spcAft>
              <a:buSzPts val="1100"/>
              <a:buChar char="-"/>
            </a:pPr>
            <a:r>
              <a:rPr lang="en-US"/>
              <a:t>Landfill</a:t>
            </a:r>
            <a:endParaRPr/>
          </a:p>
          <a:p>
            <a:pPr indent="-298450" lvl="0" marL="457200" rtl="0" algn="l">
              <a:spcBef>
                <a:spcPts val="0"/>
              </a:spcBef>
              <a:spcAft>
                <a:spcPts val="0"/>
              </a:spcAft>
              <a:buSzPts val="1100"/>
              <a:buChar char="-"/>
            </a:pPr>
            <a:r>
              <a:rPr lang="en-US"/>
              <a:t>Recycle</a:t>
            </a:r>
            <a:endParaRPr/>
          </a:p>
          <a:p>
            <a:pPr indent="-298450" lvl="0" marL="457200" rtl="0" algn="l">
              <a:spcBef>
                <a:spcPts val="0"/>
              </a:spcBef>
              <a:spcAft>
                <a:spcPts val="0"/>
              </a:spcAft>
              <a:buSzPts val="1100"/>
              <a:buChar char="-"/>
            </a:pPr>
            <a:r>
              <a:rPr lang="en-US"/>
              <a:t>Food Waste</a:t>
            </a:r>
            <a:endParaRPr/>
          </a:p>
        </p:txBody>
      </p:sp>
      <p:sp>
        <p:nvSpPr>
          <p:cNvPr id="328" name="Google Shape;328;g10a7074c238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Don’t forget to stop, think, &amp; sort your waste! These simple steps can make a big difference for the planet!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 remember:</a:t>
            </a:r>
            <a:endParaRPr/>
          </a:p>
        </p:txBody>
      </p:sp>
      <p:sp>
        <p:nvSpPr>
          <p:cNvPr id="346" name="Google Shape;34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(Optional) Now it’s time to sort your waste! Let’s watch this short video from Mr. Eco.</a:t>
            </a:r>
            <a:endParaRPr/>
          </a:p>
        </p:txBody>
      </p:sp>
      <p:sp>
        <p:nvSpPr>
          <p:cNvPr id="380" name="Google Shape;38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Let’s talk about waste…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Waste is something that we throw away because we no longer see it as useful, but waste is also the action of throwing something away, unncessarily--something that still had use, but was instead put into the trash can. </a:t>
            </a:r>
            <a:r>
              <a:rPr lang="en-US">
                <a:solidFill>
                  <a:schemeClr val="dk1"/>
                </a:solidFill>
              </a:rPr>
              <a:t>(Share personal experiences if you want.)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Examples of waste: broken pencil, wrappers, and this can even be food leftover on our trays. In fact the amount of food we waste in the United States  is staggering. Here are some important facts…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the United States, we waste </a:t>
            </a:r>
            <a:r>
              <a:rPr b="1" lang="en-US"/>
              <a:t>108 </a:t>
            </a:r>
            <a:r>
              <a:rPr b="1" lang="en-US"/>
              <a:t>billion</a:t>
            </a:r>
            <a:r>
              <a:rPr b="1" lang="en-US"/>
              <a:t> pounds</a:t>
            </a:r>
            <a:r>
              <a:rPr lang="en-US"/>
              <a:t> of food every year. 108 billion is such a huge number</a:t>
            </a:r>
            <a:r>
              <a:rPr lang="en-US"/>
              <a:t> and can be hard to visualize what that looks like, but think of it this way: </a:t>
            </a:r>
            <a:br>
              <a:rPr lang="en-US"/>
            </a:br>
            <a:endParaRPr/>
          </a:p>
          <a:p>
            <a:pPr indent="-298450" lvl="0" marL="457200" rtl="0" algn="l">
              <a:spcBef>
                <a:spcPts val="0"/>
              </a:spcBef>
              <a:spcAft>
                <a:spcPts val="0"/>
              </a:spcAft>
              <a:buSzPts val="1100"/>
              <a:buChar char="●"/>
            </a:pPr>
            <a:r>
              <a:rPr lang="en-US"/>
              <a:t>(</a:t>
            </a:r>
            <a:r>
              <a:rPr i="1" lang="en-US"/>
              <a:t>Click to appear) </a:t>
            </a:r>
            <a:r>
              <a:rPr lang="en-US"/>
              <a:t>We are wasting 30-40% of the food produced in the United States each year. That’s like buying yourself a whole pizza, only eating three slices and throwing away almost half of it into the trash.</a:t>
            </a:r>
            <a:endParaRPr/>
          </a:p>
          <a:p>
            <a:pPr indent="-298450" lvl="0" marL="457200" rtl="0" algn="l">
              <a:spcBef>
                <a:spcPts val="0"/>
              </a:spcBef>
              <a:spcAft>
                <a:spcPts val="0"/>
              </a:spcAft>
              <a:buSzPts val="1100"/>
              <a:buChar char="●"/>
            </a:pPr>
            <a:r>
              <a:rPr lang="en-US"/>
              <a:t>(</a:t>
            </a:r>
            <a:r>
              <a:rPr i="1" lang="en-US"/>
              <a:t>Click to appear) </a:t>
            </a:r>
            <a:r>
              <a:rPr lang="en-US"/>
              <a:t>If we were to grow all of the food we waste on one farmland, that farmland would take up 3/4th of California. </a:t>
            </a:r>
            <a:endParaRPr/>
          </a:p>
          <a:p>
            <a:pPr indent="-298450" lvl="0" marL="457200" rtl="0" algn="l">
              <a:spcBef>
                <a:spcPts val="0"/>
              </a:spcBef>
              <a:spcAft>
                <a:spcPts val="0"/>
              </a:spcAft>
              <a:buSzPts val="1100"/>
              <a:buChar char="●"/>
            </a:pPr>
            <a:r>
              <a:rPr lang="en-US"/>
              <a:t>(</a:t>
            </a:r>
            <a:r>
              <a:rPr i="1" lang="en-US"/>
              <a:t>Click to appear) </a:t>
            </a:r>
            <a:r>
              <a:rPr lang="en-US"/>
              <a:t>To add more weight, 108 billion pounds of food waste equals about 9 million African Elephants.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you can see, the amount of food waste is alarming and it is a big problem in the United States.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Where do you think our food ends up after we throw it away?</a:t>
            </a:r>
            <a:endParaRPr/>
          </a:p>
          <a:p>
            <a:pPr indent="0" lvl="0" marL="0" rtl="0" algn="l">
              <a:spcBef>
                <a:spcPts val="0"/>
              </a:spcBef>
              <a:spcAft>
                <a:spcPts val="0"/>
              </a:spcAft>
              <a:buNone/>
            </a:pPr>
            <a:r>
              <a:t/>
            </a:r>
            <a:endParaRPr/>
          </a:p>
        </p:txBody>
      </p:sp>
      <p:sp>
        <p:nvSpPr>
          <p:cNvPr id="118" name="Google Shape;11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Most of the food we throw away ends up here, in the landfill. </a:t>
            </a:r>
            <a:r>
              <a:rPr lang="en-US"/>
              <a:t>A landfill is </a:t>
            </a:r>
            <a:r>
              <a:rPr b="1" lang="en-US"/>
              <a:t>a place where we bury our waste in the ground</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Landfills are very compact and airtight, which means there is not a lot of oxygen inside them. Just like how oxygen is an essential ingredient to sustain life, and it’s also essential for helping our waste breakdown or decompose. Because of this, it can take decades for our food waste to disappear in a landfill.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(Click to reveal fact as you name it.) A head of lettuce can take 25 years to decompose.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the food waste slowly rots, it releases a greenhouse gas called </a:t>
            </a:r>
            <a:r>
              <a:rPr b="1" lang="en-US"/>
              <a:t>Methane. </a:t>
            </a:r>
            <a:r>
              <a:rPr lang="en-US">
                <a:solidFill>
                  <a:schemeClr val="dk1"/>
                </a:solidFill>
              </a:rPr>
              <a:t>(Click to reveal Methane Monster.)  Greenhouse gases trap heat in our atmosphere, and methane traps A LOT of heat, which causes climate change and global warming.</a:t>
            </a:r>
            <a:endParaRPr>
              <a:solidFill>
                <a:schemeClr val="dk1"/>
              </a:solidFill>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most important thing we can do to stop food waste from going to the landfill is to not create it in the first place. But there are also better things we can do with the food we don’t want instead of </a:t>
            </a:r>
            <a:r>
              <a:rPr lang="en-US"/>
              <a:t>throwing</a:t>
            </a:r>
            <a:r>
              <a:rPr lang="en-US"/>
              <a:t> it in the trash. Those things are: </a:t>
            </a:r>
            <a:endParaRPr/>
          </a:p>
          <a:p>
            <a:pPr indent="-298450" lvl="0" marL="457200" rtl="0" algn="l">
              <a:spcBef>
                <a:spcPts val="0"/>
              </a:spcBef>
              <a:spcAft>
                <a:spcPts val="0"/>
              </a:spcAft>
              <a:buSzPts val="1100"/>
              <a:buAutoNum type="arabicPeriod"/>
            </a:pPr>
            <a:r>
              <a:rPr b="1" lang="en-US"/>
              <a:t>Feed yourself </a:t>
            </a:r>
            <a:r>
              <a:rPr lang="en-US"/>
              <a:t>by only taking food that you  know you can eat and by saving leftovers for later. </a:t>
            </a:r>
            <a:endParaRPr/>
          </a:p>
          <a:p>
            <a:pPr indent="-298450" lvl="0" marL="457200" rtl="0" algn="l">
              <a:spcBef>
                <a:spcPts val="0"/>
              </a:spcBef>
              <a:spcAft>
                <a:spcPts val="0"/>
              </a:spcAft>
              <a:buSzPts val="1100"/>
              <a:buAutoNum type="arabicPeriod"/>
            </a:pPr>
            <a:r>
              <a:rPr b="1" lang="en-US"/>
              <a:t>Save for later</a:t>
            </a:r>
            <a:r>
              <a:rPr lang="en-US"/>
              <a:t>. For example, if you have a bag of chips or carrots, put them in your backpack for a snack later. </a:t>
            </a:r>
            <a:endParaRPr/>
          </a:p>
          <a:p>
            <a:pPr indent="-298450" lvl="0" marL="457200" rtl="0" algn="l">
              <a:spcBef>
                <a:spcPts val="0"/>
              </a:spcBef>
              <a:spcAft>
                <a:spcPts val="0"/>
              </a:spcAft>
              <a:buSzPts val="1100"/>
              <a:buAutoNum type="arabicPeriod"/>
            </a:pPr>
            <a:r>
              <a:rPr lang="en-US"/>
              <a:t>If you can’t do either of these options, the next best step is to </a:t>
            </a:r>
            <a:r>
              <a:rPr b="1" lang="en-US"/>
              <a:t>feed the soil!</a:t>
            </a:r>
            <a:r>
              <a:rPr lang="en-US"/>
              <a:t> </a:t>
            </a:r>
            <a:endParaRPr/>
          </a:p>
          <a:p>
            <a:pPr indent="0" lvl="0" marL="0" rtl="0" algn="l">
              <a:spcBef>
                <a:spcPts val="0"/>
              </a:spcBef>
              <a:spcAft>
                <a:spcPts val="0"/>
              </a:spcAft>
              <a:buNone/>
            </a:pPr>
            <a:r>
              <a:t/>
            </a:r>
            <a:endParaRPr/>
          </a:p>
        </p:txBody>
      </p:sp>
      <p:sp>
        <p:nvSpPr>
          <p:cNvPr id="161" name="Google Shape;16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And we can feed the soil with… (click to </a:t>
            </a:r>
            <a:r>
              <a:rPr lang="en-US"/>
              <a:t>reveal.) </a:t>
            </a:r>
            <a:r>
              <a:rPr b="1" lang="en-US"/>
              <a:t>Compost!</a:t>
            </a:r>
            <a:endParaRPr b="1"/>
          </a:p>
        </p:txBody>
      </p:sp>
      <p:sp>
        <p:nvSpPr>
          <p:cNvPr id="172" name="Google Shape;17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What’s compost?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Instead</a:t>
            </a:r>
            <a:r>
              <a:rPr lang="en-US"/>
              <a:t> of throwing food waste into the trash can, it can go into a different can to be sent to a compost pile. As the food in a compost pile breaks down with help from tiny critters, like worms, the </a:t>
            </a:r>
            <a:r>
              <a:rPr lang="en-US"/>
              <a:t>nutrients</a:t>
            </a:r>
            <a:r>
              <a:rPr lang="en-US"/>
              <a:t> from the food is recycled into an excellent fertilizer for gardens. Just like how humans need water and </a:t>
            </a:r>
            <a:r>
              <a:rPr lang="en-US"/>
              <a:t>nutrients</a:t>
            </a:r>
            <a:r>
              <a:rPr lang="en-US"/>
              <a:t> to </a:t>
            </a:r>
            <a:r>
              <a:rPr lang="en-US"/>
              <a:t>live</a:t>
            </a:r>
            <a:r>
              <a:rPr lang="en-US"/>
              <a:t>, our soil does too! We can use compost to feed the soil so we can keep growing food to eat!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Composting our food waste helps us reduce our waste in landfills, reduce greenhouse gases in the air, and helps us create healthy soil for gardens! </a:t>
            </a:r>
            <a:endParaRPr/>
          </a:p>
          <a:p>
            <a:pPr indent="0" lvl="0" marL="0" rtl="0" algn="l">
              <a:spcBef>
                <a:spcPts val="0"/>
              </a:spcBef>
              <a:spcAft>
                <a:spcPts val="0"/>
              </a:spcAft>
              <a:buNone/>
            </a:pPr>
            <a:r>
              <a:t/>
            </a:r>
            <a:endParaRPr/>
          </a:p>
        </p:txBody>
      </p:sp>
      <p:sp>
        <p:nvSpPr>
          <p:cNvPr id="196" name="Google Shape;1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Your school wants to help fight food waste and reduce waste in landfills by starting a food waste recycling program.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cafeteria, you will see new cans called “Waste Stations” to sort you waste into different </a:t>
            </a:r>
            <a:r>
              <a:rPr lang="en-US"/>
              <a:t>containers</a:t>
            </a:r>
            <a:r>
              <a:rPr lang="en-US"/>
              <a:t> so the food waste can be collected for compost.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waste stations have four steps:</a:t>
            </a:r>
            <a:endParaRPr/>
          </a:p>
          <a:p>
            <a:pPr indent="-298450" lvl="0" marL="457200" rtl="0" algn="l">
              <a:spcBef>
                <a:spcPts val="0"/>
              </a:spcBef>
              <a:spcAft>
                <a:spcPts val="0"/>
              </a:spcAft>
              <a:buSzPts val="1100"/>
              <a:buChar char="-"/>
            </a:pPr>
            <a:r>
              <a:rPr lang="en-US"/>
              <a:t>Liquids</a:t>
            </a:r>
            <a:endParaRPr/>
          </a:p>
          <a:p>
            <a:pPr indent="-298450" lvl="0" marL="457200" rtl="0" algn="l">
              <a:spcBef>
                <a:spcPts val="0"/>
              </a:spcBef>
              <a:spcAft>
                <a:spcPts val="0"/>
              </a:spcAft>
              <a:buSzPts val="1100"/>
              <a:buChar char="-"/>
            </a:pPr>
            <a:r>
              <a:rPr lang="en-US"/>
              <a:t>Landfill</a:t>
            </a:r>
            <a:endParaRPr/>
          </a:p>
          <a:p>
            <a:pPr indent="-298450" lvl="0" marL="457200" rtl="0" algn="l">
              <a:spcBef>
                <a:spcPts val="0"/>
              </a:spcBef>
              <a:spcAft>
                <a:spcPts val="0"/>
              </a:spcAft>
              <a:buSzPts val="1100"/>
              <a:buChar char="-"/>
            </a:pPr>
            <a:r>
              <a:rPr lang="en-US"/>
              <a:t>Recycle</a:t>
            </a:r>
            <a:endParaRPr/>
          </a:p>
          <a:p>
            <a:pPr indent="-298450" lvl="0" marL="457200" rtl="0" algn="l">
              <a:spcBef>
                <a:spcPts val="0"/>
              </a:spcBef>
              <a:spcAft>
                <a:spcPts val="0"/>
              </a:spcAft>
              <a:buSzPts val="1100"/>
              <a:buChar char="-"/>
            </a:pPr>
            <a:r>
              <a:rPr lang="en-US"/>
              <a:t>Food Waste</a:t>
            </a:r>
            <a:endParaRPr/>
          </a:p>
        </p:txBody>
      </p:sp>
      <p:sp>
        <p:nvSpPr>
          <p:cNvPr id="213" name="Google Shape;21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fb78d7c5e2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fb78d7c5e2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Step 1 - Empty your liquids into the bucket.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6"/>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5"/>
          <p:cNvSpPr/>
          <p:nvPr>
            <p:ph idx="2" type="pic"/>
          </p:nvPr>
        </p:nvSpPr>
        <p:spPr>
          <a:xfrm>
            <a:off x="1792288" y="612775"/>
            <a:ext cx="5486400" cy="4114800"/>
          </a:xfrm>
          <a:prstGeom prst="rect">
            <a:avLst/>
          </a:prstGeom>
          <a:noFill/>
          <a:ln>
            <a:noFill/>
          </a:ln>
        </p:spPr>
      </p:sp>
      <p:sp>
        <p:nvSpPr>
          <p:cNvPr id="64" name="Google Shape;64;p2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11" Type="http://schemas.openxmlformats.org/officeDocument/2006/relationships/image" Target="../media/image10.png"/><Relationship Id="rId10" Type="http://schemas.openxmlformats.org/officeDocument/2006/relationships/image" Target="../media/image8.png"/><Relationship Id="rId9"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0"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7.png"/><Relationship Id="rId4" Type="http://schemas.openxmlformats.org/officeDocument/2006/relationships/image" Target="../media/image75.png"/><Relationship Id="rId9" Type="http://schemas.openxmlformats.org/officeDocument/2006/relationships/image" Target="../media/image76.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8.png"/><Relationship Id="rId8" Type="http://schemas.openxmlformats.org/officeDocument/2006/relationships/image" Target="../media/image72.png"/></Relationships>
</file>

<file path=ppt/slides/_rels/slide11.xml.rels><?xml version="1.0" encoding="UTF-8" standalone="yes"?><Relationships xmlns="http://schemas.openxmlformats.org/package/2006/relationships"><Relationship Id="rId10"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1.png"/><Relationship Id="rId4" Type="http://schemas.openxmlformats.org/officeDocument/2006/relationships/image" Target="../media/image79.png"/><Relationship Id="rId9" Type="http://schemas.openxmlformats.org/officeDocument/2006/relationships/image" Target="../media/image83.png"/><Relationship Id="rId5" Type="http://schemas.openxmlformats.org/officeDocument/2006/relationships/image" Target="../media/image85.png"/><Relationship Id="rId6" Type="http://schemas.openxmlformats.org/officeDocument/2006/relationships/image" Target="../media/image84.png"/><Relationship Id="rId7" Type="http://schemas.openxmlformats.org/officeDocument/2006/relationships/image" Target="../media/image81.png"/><Relationship Id="rId8" Type="http://schemas.openxmlformats.org/officeDocument/2006/relationships/image" Target="../media/image87.png"/></Relationships>
</file>

<file path=ppt/slides/_rels/slide12.xml.rels><?xml version="1.0" encoding="UTF-8" standalone="yes"?><Relationships xmlns="http://schemas.openxmlformats.org/package/2006/relationships"><Relationship Id="rId11" Type="http://schemas.openxmlformats.org/officeDocument/2006/relationships/image" Target="../media/image95.png"/><Relationship Id="rId10" Type="http://schemas.openxmlformats.org/officeDocument/2006/relationships/image" Target="../media/image96.png"/><Relationship Id="rId13" Type="http://schemas.openxmlformats.org/officeDocument/2006/relationships/image" Target="../media/image99.png"/><Relationship Id="rId12"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82.png"/><Relationship Id="rId9" Type="http://schemas.openxmlformats.org/officeDocument/2006/relationships/image" Target="../media/image90.png"/><Relationship Id="rId14" Type="http://schemas.openxmlformats.org/officeDocument/2006/relationships/image" Target="../media/image93.png"/><Relationship Id="rId5" Type="http://schemas.openxmlformats.org/officeDocument/2006/relationships/image" Target="../media/image88.png"/><Relationship Id="rId6" Type="http://schemas.openxmlformats.org/officeDocument/2006/relationships/image" Target="../media/image91.png"/><Relationship Id="rId7" Type="http://schemas.openxmlformats.org/officeDocument/2006/relationships/image" Target="../media/image89.png"/><Relationship Id="rId8" Type="http://schemas.openxmlformats.org/officeDocument/2006/relationships/image" Target="../media/image8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2.png"/><Relationship Id="rId4" Type="http://schemas.openxmlformats.org/officeDocument/2006/relationships/image" Target="../media/image97.png"/><Relationship Id="rId5" Type="http://schemas.openxmlformats.org/officeDocument/2006/relationships/image" Target="../media/image9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57.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6.png"/></Relationships>
</file>

<file path=ppt/slides/_rels/slide15.xml.rels><?xml version="1.0" encoding="UTF-8" standalone="yes"?><Relationships xmlns="http://schemas.openxmlformats.org/package/2006/relationships"><Relationship Id="rId11" Type="http://schemas.openxmlformats.org/officeDocument/2006/relationships/image" Target="../media/image107.png"/><Relationship Id="rId10" Type="http://schemas.openxmlformats.org/officeDocument/2006/relationships/image" Target="../media/image108.png"/><Relationship Id="rId13" Type="http://schemas.openxmlformats.org/officeDocument/2006/relationships/image" Target="../media/image111.png"/><Relationship Id="rId12"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6.png"/><Relationship Id="rId15" Type="http://schemas.openxmlformats.org/officeDocument/2006/relationships/image" Target="../media/image42.png"/><Relationship Id="rId14" Type="http://schemas.openxmlformats.org/officeDocument/2006/relationships/image" Target="../media/image109.png"/><Relationship Id="rId17" Type="http://schemas.openxmlformats.org/officeDocument/2006/relationships/image" Target="../media/image114.png"/><Relationship Id="rId16" Type="http://schemas.openxmlformats.org/officeDocument/2006/relationships/image" Target="../media/image112.png"/><Relationship Id="rId5" Type="http://schemas.openxmlformats.org/officeDocument/2006/relationships/image" Target="../media/image102.png"/><Relationship Id="rId19" Type="http://schemas.openxmlformats.org/officeDocument/2006/relationships/image" Target="../media/image113.png"/><Relationship Id="rId6" Type="http://schemas.openxmlformats.org/officeDocument/2006/relationships/image" Target="../media/image104.png"/><Relationship Id="rId18" Type="http://schemas.openxmlformats.org/officeDocument/2006/relationships/image" Target="../media/image115.png"/><Relationship Id="rId7" Type="http://schemas.openxmlformats.org/officeDocument/2006/relationships/image" Target="../media/image105.png"/><Relationship Id="rId8" Type="http://schemas.openxmlformats.org/officeDocument/2006/relationships/image" Target="../media/image10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hyperlink" Target="http://www.youtube.com/watch?v=I_03Bu50oo8" TargetMode="External"/><Relationship Id="rId7" Type="http://schemas.openxmlformats.org/officeDocument/2006/relationships/image" Target="../media/image119.jpg"/></Relationships>
</file>

<file path=ppt/slides/_rels/slide17.xml.rels><?xml version="1.0" encoding="UTF-8" standalone="yes"?><Relationships xmlns="http://schemas.openxmlformats.org/package/2006/relationships"><Relationship Id="rId11" Type="http://schemas.openxmlformats.org/officeDocument/2006/relationships/image" Target="../media/image128.png"/><Relationship Id="rId10" Type="http://schemas.openxmlformats.org/officeDocument/2006/relationships/image" Target="../media/image127.png"/><Relationship Id="rId13" Type="http://schemas.openxmlformats.org/officeDocument/2006/relationships/hyperlink" Target="mailto:Janderson@sacbreathe.org" TargetMode="External"/><Relationship Id="rId12" Type="http://schemas.openxmlformats.org/officeDocument/2006/relationships/hyperlink" Target="mailto:Ksmet@sacbreathe.org" TargetMode="External"/><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0.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0.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8" Type="http://schemas.openxmlformats.org/officeDocument/2006/relationships/image" Target="../media/image125.png"/></Relationships>
</file>

<file path=ppt/slides/_rels/slide2.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20.png"/><Relationship Id="rId13" Type="http://schemas.openxmlformats.org/officeDocument/2006/relationships/image" Target="../media/image21.png"/><Relationship Id="rId12"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7.png"/><Relationship Id="rId15" Type="http://schemas.openxmlformats.org/officeDocument/2006/relationships/image" Target="../media/image22.png"/><Relationship Id="rId1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29.png"/><Relationship Id="rId7" Type="http://schemas.openxmlformats.org/officeDocument/2006/relationships/image" Target="../media/image28.png"/><Relationship Id="rId8"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2.jp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24.png"/><Relationship Id="rId8"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7.png"/></Relationships>
</file>

<file path=ppt/slides/_rels/slide6.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43.png"/><Relationship Id="rId13" Type="http://schemas.openxmlformats.org/officeDocument/2006/relationships/image" Target="../media/image52.png"/><Relationship Id="rId12"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38.png"/><Relationship Id="rId9" Type="http://schemas.openxmlformats.org/officeDocument/2006/relationships/image" Target="../media/image41.png"/><Relationship Id="rId15" Type="http://schemas.openxmlformats.org/officeDocument/2006/relationships/image" Target="../media/image45.png"/><Relationship Id="rId14" Type="http://schemas.openxmlformats.org/officeDocument/2006/relationships/image" Target="../media/image42.png"/><Relationship Id="rId17" Type="http://schemas.openxmlformats.org/officeDocument/2006/relationships/image" Target="../media/image50.png"/><Relationship Id="rId16" Type="http://schemas.openxmlformats.org/officeDocument/2006/relationships/image" Target="../media/image47.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6.png"/></Relationships>
</file>

<file path=ppt/slides/_rels/slide7.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58.png"/><Relationship Id="rId12"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8.png"/><Relationship Id="rId4" Type="http://schemas.openxmlformats.org/officeDocument/2006/relationships/image" Target="../media/image49.png"/><Relationship Id="rId9" Type="http://schemas.openxmlformats.org/officeDocument/2006/relationships/image" Target="../media/image56.png"/><Relationship Id="rId5" Type="http://schemas.openxmlformats.org/officeDocument/2006/relationships/image" Target="../media/image53.png"/><Relationship Id="rId6" Type="http://schemas.openxmlformats.org/officeDocument/2006/relationships/image" Target="../media/image51.png"/><Relationship Id="rId7" Type="http://schemas.openxmlformats.org/officeDocument/2006/relationships/image" Target="../media/image54.png"/><Relationship Id="rId8"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4.png"/><Relationship Id="rId4" Type="http://schemas.openxmlformats.org/officeDocument/2006/relationships/image" Target="../media/image57.png"/><Relationship Id="rId9" Type="http://schemas.openxmlformats.org/officeDocument/2006/relationships/image" Target="../media/image68.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5.png"/><Relationship Id="rId8"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7.png"/><Relationship Id="rId4" Type="http://schemas.openxmlformats.org/officeDocument/2006/relationships/image" Target="../media/image70.png"/><Relationship Id="rId5" Type="http://schemas.openxmlformats.org/officeDocument/2006/relationships/image" Target="../media/image69.png"/><Relationship Id="rId6"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BC"/>
        </a:solidFill>
      </p:bgPr>
    </p:bg>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3306" l="39005" r="6049" t="3296"/>
          <a:stretch/>
        </p:blipFill>
        <p:spPr>
          <a:xfrm>
            <a:off x="4679813" y="6559275"/>
            <a:ext cx="8928348" cy="1297022"/>
          </a:xfrm>
          <a:prstGeom prst="rect">
            <a:avLst/>
          </a:prstGeom>
          <a:noFill/>
          <a:ln>
            <a:noFill/>
          </a:ln>
        </p:spPr>
      </p:pic>
      <p:pic>
        <p:nvPicPr>
          <p:cNvPr id="85" name="Google Shape;85;p1"/>
          <p:cNvPicPr preferRelativeResize="0"/>
          <p:nvPr/>
        </p:nvPicPr>
        <p:blipFill rotWithShape="1">
          <a:blip r:embed="rId4">
            <a:alphaModFix/>
          </a:blip>
          <a:srcRect b="66863" l="0" r="0" t="0"/>
          <a:stretch/>
        </p:blipFill>
        <p:spPr>
          <a:xfrm>
            <a:off x="621143" y="9492218"/>
            <a:ext cx="17045713" cy="1150226"/>
          </a:xfrm>
          <a:prstGeom prst="rect">
            <a:avLst/>
          </a:prstGeom>
          <a:noFill/>
          <a:ln>
            <a:noFill/>
          </a:ln>
        </p:spPr>
      </p:pic>
      <p:pic>
        <p:nvPicPr>
          <p:cNvPr id="86" name="Google Shape;86;p1"/>
          <p:cNvPicPr preferRelativeResize="0"/>
          <p:nvPr/>
        </p:nvPicPr>
        <p:blipFill rotWithShape="1">
          <a:blip r:embed="rId5">
            <a:alphaModFix/>
          </a:blip>
          <a:srcRect b="0" l="0" r="0" t="0"/>
          <a:stretch/>
        </p:blipFill>
        <p:spPr>
          <a:xfrm>
            <a:off x="-444159" y="6612929"/>
            <a:ext cx="3968392" cy="4141586"/>
          </a:xfrm>
          <a:prstGeom prst="rect">
            <a:avLst/>
          </a:prstGeom>
          <a:noFill/>
          <a:ln>
            <a:noFill/>
          </a:ln>
        </p:spPr>
      </p:pic>
      <p:pic>
        <p:nvPicPr>
          <p:cNvPr id="87" name="Google Shape;87;p1"/>
          <p:cNvPicPr preferRelativeResize="0"/>
          <p:nvPr/>
        </p:nvPicPr>
        <p:blipFill rotWithShape="1">
          <a:blip r:embed="rId6">
            <a:alphaModFix/>
          </a:blip>
          <a:srcRect b="0" l="0" r="0" t="0"/>
          <a:stretch/>
        </p:blipFill>
        <p:spPr>
          <a:xfrm>
            <a:off x="15634613" y="6612929"/>
            <a:ext cx="2411526" cy="3674071"/>
          </a:xfrm>
          <a:prstGeom prst="rect">
            <a:avLst/>
          </a:prstGeom>
          <a:noFill/>
          <a:ln>
            <a:noFill/>
          </a:ln>
        </p:spPr>
      </p:pic>
      <p:pic>
        <p:nvPicPr>
          <p:cNvPr id="88" name="Google Shape;88;p1"/>
          <p:cNvPicPr preferRelativeResize="0"/>
          <p:nvPr/>
        </p:nvPicPr>
        <p:blipFill rotWithShape="1">
          <a:blip r:embed="rId7">
            <a:alphaModFix/>
          </a:blip>
          <a:srcRect b="0" l="0" r="0" t="0"/>
          <a:stretch/>
        </p:blipFill>
        <p:spPr>
          <a:xfrm flipH="1">
            <a:off x="14734778" y="4067406"/>
            <a:ext cx="3101130" cy="2830486"/>
          </a:xfrm>
          <a:prstGeom prst="rect">
            <a:avLst/>
          </a:prstGeom>
          <a:noFill/>
          <a:ln>
            <a:noFill/>
          </a:ln>
        </p:spPr>
      </p:pic>
      <p:pic>
        <p:nvPicPr>
          <p:cNvPr id="89" name="Google Shape;89;p1"/>
          <p:cNvPicPr preferRelativeResize="0"/>
          <p:nvPr/>
        </p:nvPicPr>
        <p:blipFill rotWithShape="1">
          <a:blip r:embed="rId8">
            <a:alphaModFix/>
          </a:blip>
          <a:srcRect b="0" l="0" r="0" t="0"/>
          <a:stretch/>
        </p:blipFill>
        <p:spPr>
          <a:xfrm>
            <a:off x="13566986" y="8991162"/>
            <a:ext cx="652285" cy="1002113"/>
          </a:xfrm>
          <a:prstGeom prst="rect">
            <a:avLst/>
          </a:prstGeom>
          <a:noFill/>
          <a:ln>
            <a:noFill/>
          </a:ln>
        </p:spPr>
      </p:pic>
      <p:pic>
        <p:nvPicPr>
          <p:cNvPr id="90" name="Google Shape;90;p1"/>
          <p:cNvPicPr preferRelativeResize="0"/>
          <p:nvPr/>
        </p:nvPicPr>
        <p:blipFill rotWithShape="1">
          <a:blip r:embed="rId9">
            <a:alphaModFix/>
          </a:blip>
          <a:srcRect b="0" l="0" r="0" t="0"/>
          <a:stretch/>
        </p:blipFill>
        <p:spPr>
          <a:xfrm>
            <a:off x="240561" y="319615"/>
            <a:ext cx="2160877" cy="1964434"/>
          </a:xfrm>
          <a:prstGeom prst="rect">
            <a:avLst/>
          </a:prstGeom>
          <a:noFill/>
          <a:ln>
            <a:noFill/>
          </a:ln>
        </p:spPr>
      </p:pic>
      <p:pic>
        <p:nvPicPr>
          <p:cNvPr id="91" name="Google Shape;91;p1"/>
          <p:cNvPicPr preferRelativeResize="0"/>
          <p:nvPr/>
        </p:nvPicPr>
        <p:blipFill rotWithShape="1">
          <a:blip r:embed="rId10">
            <a:alphaModFix/>
          </a:blip>
          <a:srcRect b="0" l="0" r="0" t="0"/>
          <a:stretch/>
        </p:blipFill>
        <p:spPr>
          <a:xfrm>
            <a:off x="15878398" y="579760"/>
            <a:ext cx="961975" cy="1053957"/>
          </a:xfrm>
          <a:prstGeom prst="rect">
            <a:avLst/>
          </a:prstGeom>
          <a:noFill/>
          <a:ln>
            <a:noFill/>
          </a:ln>
        </p:spPr>
      </p:pic>
      <p:sp>
        <p:nvSpPr>
          <p:cNvPr id="92" name="Google Shape;92;p1"/>
          <p:cNvSpPr txBox="1"/>
          <p:nvPr/>
        </p:nvSpPr>
        <p:spPr>
          <a:xfrm>
            <a:off x="5046450" y="6838338"/>
            <a:ext cx="7730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3600">
                <a:latin typeface="Poppins"/>
                <a:ea typeface="Poppins"/>
                <a:cs typeface="Poppins"/>
                <a:sym typeface="Poppins"/>
              </a:rPr>
              <a:t>School Name Here</a:t>
            </a:r>
            <a:endParaRPr b="1" i="1" sz="3600">
              <a:latin typeface="Poppins"/>
              <a:ea typeface="Poppins"/>
              <a:cs typeface="Poppins"/>
              <a:sym typeface="Poppins"/>
            </a:endParaRPr>
          </a:p>
        </p:txBody>
      </p:sp>
      <p:pic>
        <p:nvPicPr>
          <p:cNvPr id="93" name="Google Shape;93;p1"/>
          <p:cNvPicPr preferRelativeResize="0"/>
          <p:nvPr/>
        </p:nvPicPr>
        <p:blipFill rotWithShape="1">
          <a:blip r:embed="rId11">
            <a:alphaModFix/>
          </a:blip>
          <a:srcRect b="0" l="0" r="0" t="0"/>
          <a:stretch/>
        </p:blipFill>
        <p:spPr>
          <a:xfrm>
            <a:off x="15772651" y="9254376"/>
            <a:ext cx="2135480" cy="738900"/>
          </a:xfrm>
          <a:prstGeom prst="rect">
            <a:avLst/>
          </a:prstGeom>
          <a:noFill/>
          <a:ln>
            <a:noFill/>
          </a:ln>
        </p:spPr>
      </p:pic>
      <p:sp>
        <p:nvSpPr>
          <p:cNvPr id="94" name="Google Shape;94;p1"/>
          <p:cNvSpPr txBox="1"/>
          <p:nvPr/>
        </p:nvSpPr>
        <p:spPr>
          <a:xfrm>
            <a:off x="1028713" y="2944203"/>
            <a:ext cx="16230600" cy="2807400"/>
          </a:xfrm>
          <a:prstGeom prst="rect">
            <a:avLst/>
          </a:prstGeom>
          <a:noFill/>
          <a:ln>
            <a:noFill/>
          </a:ln>
        </p:spPr>
        <p:txBody>
          <a:bodyPr anchorCtr="0" anchor="t" bIns="0" lIns="0" spcFirstLastPara="1" rIns="0" wrap="square" tIns="0">
            <a:spAutoFit/>
          </a:bodyPr>
          <a:lstStyle/>
          <a:p>
            <a:pPr indent="0" lvl="0" marL="0" marR="0" rtl="0" algn="ctr">
              <a:lnSpc>
                <a:spcPct val="94996"/>
              </a:lnSpc>
              <a:spcBef>
                <a:spcPts val="0"/>
              </a:spcBef>
              <a:spcAft>
                <a:spcPts val="0"/>
              </a:spcAft>
              <a:buNone/>
            </a:pPr>
            <a:r>
              <a:rPr lang="en-US" sz="9600">
                <a:solidFill>
                  <a:srgbClr val="E8E8E8"/>
                </a:solidFill>
                <a:latin typeface="Luckiest Guy"/>
                <a:ea typeface="Luckiest Guy"/>
                <a:cs typeface="Luckiest Guy"/>
                <a:sym typeface="Luckiest Guy"/>
              </a:rPr>
              <a:t>How to Sort Smart &amp; Recycle</a:t>
            </a:r>
            <a:r>
              <a:rPr lang="en-US" sz="9600">
                <a:solidFill>
                  <a:srgbClr val="E8E8E8"/>
                </a:solidFill>
                <a:latin typeface="Luckiest Guy"/>
                <a:ea typeface="Luckiest Guy"/>
                <a:cs typeface="Luckiest Guy"/>
                <a:sym typeface="Luckiest Guy"/>
              </a:rPr>
              <a:t> </a:t>
            </a:r>
            <a:r>
              <a:rPr lang="en-US" sz="9600">
                <a:solidFill>
                  <a:srgbClr val="E8E8E8"/>
                </a:solidFill>
                <a:latin typeface="Luckiest Guy"/>
                <a:ea typeface="Luckiest Guy"/>
                <a:cs typeface="Luckiest Guy"/>
                <a:sym typeface="Luckiest Guy"/>
              </a:rPr>
              <a:t>RIght!</a:t>
            </a:r>
            <a:endParaRPr sz="9600">
              <a:latin typeface="Luckiest Guy"/>
              <a:ea typeface="Luckiest Guy"/>
              <a:cs typeface="Luckiest Guy"/>
              <a:sym typeface="Luckiest Gu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BC"/>
        </a:solidFill>
      </p:bgPr>
    </p:bg>
    <p:spTree>
      <p:nvGrpSpPr>
        <p:cNvPr id="250" name="Shape 250"/>
        <p:cNvGrpSpPr/>
        <p:nvPr/>
      </p:nvGrpSpPr>
      <p:grpSpPr>
        <a:xfrm>
          <a:off x="0" y="0"/>
          <a:ext cx="0" cy="0"/>
          <a:chOff x="0" y="0"/>
          <a:chExt cx="0" cy="0"/>
        </a:xfrm>
      </p:grpSpPr>
      <p:sp>
        <p:nvSpPr>
          <p:cNvPr id="251" name="Google Shape;251;p10"/>
          <p:cNvSpPr txBox="1"/>
          <p:nvPr/>
        </p:nvSpPr>
        <p:spPr>
          <a:xfrm>
            <a:off x="1179750" y="942775"/>
            <a:ext cx="15928500" cy="1293000"/>
          </a:xfrm>
          <a:prstGeom prst="rect">
            <a:avLst/>
          </a:prstGeom>
          <a:noFill/>
          <a:ln>
            <a:noFill/>
          </a:ln>
        </p:spPr>
        <p:txBody>
          <a:bodyPr anchorCtr="0" anchor="t" bIns="91425" lIns="91425" spcFirstLastPara="1" rIns="91425" wrap="square" tIns="91425">
            <a:spAutoFit/>
          </a:bodyPr>
          <a:lstStyle/>
          <a:p>
            <a:pPr indent="0" lvl="0" marL="0" rtl="0" algn="ctr">
              <a:lnSpc>
                <a:spcPct val="139996"/>
              </a:lnSpc>
              <a:spcBef>
                <a:spcPts val="0"/>
              </a:spcBef>
              <a:spcAft>
                <a:spcPts val="0"/>
              </a:spcAft>
              <a:buNone/>
            </a:pPr>
            <a:r>
              <a:rPr b="1" lang="en-US" sz="7200">
                <a:solidFill>
                  <a:schemeClr val="lt1"/>
                </a:solidFill>
                <a:latin typeface="Fredoka One"/>
                <a:ea typeface="Fredoka One"/>
                <a:cs typeface="Fredoka One"/>
                <a:sym typeface="Fredoka One"/>
              </a:rPr>
              <a:t>Step 2: Landfill Waste in </a:t>
            </a:r>
            <a:r>
              <a:rPr b="1" lang="en-US" sz="7200">
                <a:solidFill>
                  <a:srgbClr val="AEB3B7"/>
                </a:solidFill>
                <a:latin typeface="Fredoka One"/>
                <a:ea typeface="Fredoka One"/>
                <a:cs typeface="Fredoka One"/>
                <a:sym typeface="Fredoka One"/>
              </a:rPr>
              <a:t>GRAY CAN</a:t>
            </a:r>
            <a:endParaRPr sz="7200">
              <a:latin typeface="Fredoka One"/>
              <a:ea typeface="Fredoka One"/>
              <a:cs typeface="Fredoka One"/>
              <a:sym typeface="Fredoka One"/>
            </a:endParaRPr>
          </a:p>
        </p:txBody>
      </p:sp>
      <p:pic>
        <p:nvPicPr>
          <p:cNvPr id="252" name="Google Shape;252;p10"/>
          <p:cNvPicPr preferRelativeResize="0"/>
          <p:nvPr/>
        </p:nvPicPr>
        <p:blipFill rotWithShape="1">
          <a:blip r:embed="rId3">
            <a:alphaModFix/>
          </a:blip>
          <a:srcRect b="0" l="0" r="0" t="0"/>
          <a:stretch/>
        </p:blipFill>
        <p:spPr>
          <a:xfrm>
            <a:off x="14072625" y="6007600"/>
            <a:ext cx="4013350" cy="4028349"/>
          </a:xfrm>
          <a:prstGeom prst="rect">
            <a:avLst/>
          </a:prstGeom>
          <a:noFill/>
          <a:ln>
            <a:noFill/>
          </a:ln>
        </p:spPr>
      </p:pic>
      <p:sp>
        <p:nvSpPr>
          <p:cNvPr id="253" name="Google Shape;253;p10"/>
          <p:cNvSpPr txBox="1"/>
          <p:nvPr/>
        </p:nvSpPr>
        <p:spPr>
          <a:xfrm>
            <a:off x="15046780" y="7977386"/>
            <a:ext cx="20652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chemeClr val="lt1"/>
                </a:solidFill>
                <a:latin typeface="Quicksand"/>
                <a:ea typeface="Quicksand"/>
                <a:cs typeface="Quicksand"/>
                <a:sym typeface="Quicksand"/>
              </a:rPr>
              <a:t>Landfill </a:t>
            </a:r>
            <a:endParaRPr b="1" sz="4000">
              <a:solidFill>
                <a:schemeClr val="lt1"/>
              </a:solidFill>
              <a:latin typeface="Quicksand"/>
              <a:ea typeface="Quicksand"/>
              <a:cs typeface="Quicksand"/>
              <a:sym typeface="Quicksand"/>
            </a:endParaRPr>
          </a:p>
        </p:txBody>
      </p:sp>
      <p:pic>
        <p:nvPicPr>
          <p:cNvPr id="254" name="Google Shape;254;p10"/>
          <p:cNvPicPr preferRelativeResize="0"/>
          <p:nvPr/>
        </p:nvPicPr>
        <p:blipFill rotWithShape="1">
          <a:blip r:embed="rId4">
            <a:alphaModFix/>
          </a:blip>
          <a:srcRect b="0" l="0" r="0" t="0"/>
          <a:stretch/>
        </p:blipFill>
        <p:spPr>
          <a:xfrm>
            <a:off x="6037262" y="2974967"/>
            <a:ext cx="2161125" cy="1934434"/>
          </a:xfrm>
          <a:prstGeom prst="rect">
            <a:avLst/>
          </a:prstGeom>
          <a:noFill/>
          <a:ln>
            <a:noFill/>
          </a:ln>
        </p:spPr>
      </p:pic>
      <p:pic>
        <p:nvPicPr>
          <p:cNvPr id="255" name="Google Shape;255;p10"/>
          <p:cNvPicPr preferRelativeResize="0"/>
          <p:nvPr/>
        </p:nvPicPr>
        <p:blipFill rotWithShape="1">
          <a:blip r:embed="rId5">
            <a:alphaModFix/>
          </a:blip>
          <a:srcRect b="0" l="0" r="45805" t="0"/>
          <a:stretch/>
        </p:blipFill>
        <p:spPr>
          <a:xfrm rot="-550468">
            <a:off x="2012664" y="5024053"/>
            <a:ext cx="1688120" cy="3114967"/>
          </a:xfrm>
          <a:prstGeom prst="rect">
            <a:avLst/>
          </a:prstGeom>
          <a:noFill/>
          <a:ln>
            <a:noFill/>
          </a:ln>
        </p:spPr>
      </p:pic>
      <p:pic>
        <p:nvPicPr>
          <p:cNvPr id="256" name="Google Shape;256;p10"/>
          <p:cNvPicPr preferRelativeResize="0"/>
          <p:nvPr/>
        </p:nvPicPr>
        <p:blipFill rotWithShape="1">
          <a:blip r:embed="rId6">
            <a:alphaModFix/>
          </a:blip>
          <a:srcRect b="11996" l="17813" r="13220" t="18856"/>
          <a:stretch/>
        </p:blipFill>
        <p:spPr>
          <a:xfrm rot="1068442">
            <a:off x="3683084" y="2835019"/>
            <a:ext cx="1917127" cy="1843639"/>
          </a:xfrm>
          <a:prstGeom prst="rect">
            <a:avLst/>
          </a:prstGeom>
          <a:noFill/>
          <a:ln>
            <a:noFill/>
          </a:ln>
        </p:spPr>
      </p:pic>
      <p:sp>
        <p:nvSpPr>
          <p:cNvPr id="257" name="Google Shape;257;p10"/>
          <p:cNvSpPr txBox="1"/>
          <p:nvPr/>
        </p:nvSpPr>
        <p:spPr>
          <a:xfrm>
            <a:off x="799625" y="8311350"/>
            <a:ext cx="4114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chemeClr val="lt1"/>
                </a:solidFill>
                <a:latin typeface="Comfortaa"/>
                <a:ea typeface="Comfortaa"/>
                <a:cs typeface="Comfortaa"/>
                <a:sym typeface="Comfortaa"/>
              </a:rPr>
              <a:t>Plastic Utensils and Straws</a:t>
            </a:r>
            <a:endParaRPr sz="3000">
              <a:solidFill>
                <a:schemeClr val="lt1"/>
              </a:solidFill>
              <a:latin typeface="Comfortaa"/>
              <a:ea typeface="Comfortaa"/>
              <a:cs typeface="Comfortaa"/>
              <a:sym typeface="Comfortaa"/>
            </a:endParaRPr>
          </a:p>
        </p:txBody>
      </p:sp>
      <p:grpSp>
        <p:nvGrpSpPr>
          <p:cNvPr id="258" name="Google Shape;258;p10"/>
          <p:cNvGrpSpPr/>
          <p:nvPr/>
        </p:nvGrpSpPr>
        <p:grpSpPr>
          <a:xfrm>
            <a:off x="6263188" y="6061453"/>
            <a:ext cx="4903988" cy="3920647"/>
            <a:chOff x="5618663" y="6007603"/>
            <a:chExt cx="4903988" cy="3920647"/>
          </a:xfrm>
        </p:grpSpPr>
        <p:pic>
          <p:nvPicPr>
            <p:cNvPr id="259" name="Google Shape;259;p10"/>
            <p:cNvPicPr preferRelativeResize="0"/>
            <p:nvPr/>
          </p:nvPicPr>
          <p:blipFill>
            <a:blip r:embed="rId7">
              <a:alphaModFix/>
            </a:blip>
            <a:stretch>
              <a:fillRect/>
            </a:stretch>
          </p:blipFill>
          <p:spPr>
            <a:xfrm rot="-740846">
              <a:off x="5975761" y="6179519"/>
              <a:ext cx="1895378" cy="2657717"/>
            </a:xfrm>
            <a:prstGeom prst="rect">
              <a:avLst/>
            </a:prstGeom>
            <a:noFill/>
            <a:ln>
              <a:noFill/>
            </a:ln>
          </p:spPr>
        </p:pic>
        <p:sp>
          <p:nvSpPr>
            <p:cNvPr id="260" name="Google Shape;260;p10"/>
            <p:cNvSpPr txBox="1"/>
            <p:nvPr/>
          </p:nvSpPr>
          <p:spPr>
            <a:xfrm>
              <a:off x="5618663" y="8820050"/>
              <a:ext cx="4114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chemeClr val="lt1"/>
                  </a:solidFill>
                  <a:latin typeface="Comfortaa"/>
                  <a:ea typeface="Comfortaa"/>
                  <a:cs typeface="Comfortaa"/>
                  <a:sym typeface="Comfortaa"/>
                </a:rPr>
                <a:t>Milk &amp; Juice Cartons</a:t>
              </a:r>
              <a:endParaRPr sz="3000">
                <a:solidFill>
                  <a:schemeClr val="lt1"/>
                </a:solidFill>
                <a:latin typeface="Comfortaa"/>
                <a:ea typeface="Comfortaa"/>
                <a:cs typeface="Comfortaa"/>
                <a:sym typeface="Comfortaa"/>
              </a:endParaRPr>
            </a:p>
          </p:txBody>
        </p:sp>
        <p:pic>
          <p:nvPicPr>
            <p:cNvPr id="261" name="Google Shape;261;p10"/>
            <p:cNvPicPr preferRelativeResize="0"/>
            <p:nvPr/>
          </p:nvPicPr>
          <p:blipFill>
            <a:blip r:embed="rId8">
              <a:alphaModFix/>
            </a:blip>
            <a:stretch>
              <a:fillRect/>
            </a:stretch>
          </p:blipFill>
          <p:spPr>
            <a:xfrm rot="691677">
              <a:off x="7412507" y="6527911"/>
              <a:ext cx="2896861" cy="2426905"/>
            </a:xfrm>
            <a:prstGeom prst="rect">
              <a:avLst/>
            </a:prstGeom>
            <a:noFill/>
            <a:ln>
              <a:noFill/>
            </a:ln>
          </p:spPr>
        </p:pic>
      </p:grpSp>
      <p:grpSp>
        <p:nvGrpSpPr>
          <p:cNvPr id="262" name="Google Shape;262;p10"/>
          <p:cNvGrpSpPr/>
          <p:nvPr/>
        </p:nvGrpSpPr>
        <p:grpSpPr>
          <a:xfrm>
            <a:off x="9794249" y="2438438"/>
            <a:ext cx="4712577" cy="3569162"/>
            <a:chOff x="8555699" y="2497313"/>
            <a:chExt cx="4712577" cy="3569162"/>
          </a:xfrm>
        </p:grpSpPr>
        <p:pic>
          <p:nvPicPr>
            <p:cNvPr id="263" name="Google Shape;263;p10"/>
            <p:cNvPicPr preferRelativeResize="0"/>
            <p:nvPr/>
          </p:nvPicPr>
          <p:blipFill rotWithShape="1">
            <a:blip r:embed="rId9">
              <a:alphaModFix/>
            </a:blip>
            <a:srcRect b="0" l="0" r="0" t="0"/>
            <a:stretch/>
          </p:blipFill>
          <p:spPr>
            <a:xfrm rot="-1628035">
              <a:off x="9015143" y="2864541"/>
              <a:ext cx="2226236" cy="2552018"/>
            </a:xfrm>
            <a:prstGeom prst="rect">
              <a:avLst/>
            </a:prstGeom>
            <a:noFill/>
            <a:ln>
              <a:noFill/>
            </a:ln>
          </p:spPr>
        </p:pic>
        <p:sp>
          <p:nvSpPr>
            <p:cNvPr id="264" name="Google Shape;264;p10"/>
            <p:cNvSpPr txBox="1"/>
            <p:nvPr/>
          </p:nvSpPr>
          <p:spPr>
            <a:xfrm>
              <a:off x="9199300" y="5419975"/>
              <a:ext cx="3599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chemeClr val="lt1"/>
                  </a:solidFill>
                  <a:latin typeface="Comfortaa"/>
                  <a:ea typeface="Comfortaa"/>
                  <a:cs typeface="Comfortaa"/>
                  <a:sym typeface="Comfortaa"/>
                </a:rPr>
                <a:t>Food Wrappers</a:t>
              </a:r>
              <a:endParaRPr sz="3000">
                <a:solidFill>
                  <a:schemeClr val="lt1"/>
                </a:solidFill>
                <a:latin typeface="Comfortaa"/>
                <a:ea typeface="Comfortaa"/>
                <a:cs typeface="Comfortaa"/>
                <a:sym typeface="Comfortaa"/>
              </a:endParaRPr>
            </a:p>
          </p:txBody>
        </p:sp>
        <p:pic>
          <p:nvPicPr>
            <p:cNvPr id="265" name="Google Shape;265;p10"/>
            <p:cNvPicPr preferRelativeResize="0"/>
            <p:nvPr/>
          </p:nvPicPr>
          <p:blipFill>
            <a:blip r:embed="rId10">
              <a:alphaModFix/>
            </a:blip>
            <a:stretch>
              <a:fillRect/>
            </a:stretch>
          </p:blipFill>
          <p:spPr>
            <a:xfrm rot="198032">
              <a:off x="10977868" y="2965130"/>
              <a:ext cx="2228117" cy="2228140"/>
            </a:xfrm>
            <a:prstGeom prst="rect">
              <a:avLst/>
            </a:prstGeom>
            <a:noFill/>
            <a:ln>
              <a:noFill/>
            </a:ln>
          </p:spPr>
        </p:pic>
      </p:grpSp>
      <p:sp>
        <p:nvSpPr>
          <p:cNvPr id="266" name="Google Shape;266;p10"/>
          <p:cNvSpPr txBox="1"/>
          <p:nvPr/>
        </p:nvSpPr>
        <p:spPr>
          <a:xfrm>
            <a:off x="4459625" y="5051700"/>
            <a:ext cx="3000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chemeClr val="lt1"/>
                </a:solidFill>
                <a:latin typeface="Comfortaa"/>
                <a:ea typeface="Comfortaa"/>
                <a:cs typeface="Comfortaa"/>
                <a:sym typeface="Comfortaa"/>
              </a:rPr>
              <a:t>Flimsy Plastics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70" name="Shape 270"/>
        <p:cNvGrpSpPr/>
        <p:nvPr/>
      </p:nvGrpSpPr>
      <p:grpSpPr>
        <a:xfrm>
          <a:off x="0" y="0"/>
          <a:ext cx="0" cy="0"/>
          <a:chOff x="0" y="0"/>
          <a:chExt cx="0" cy="0"/>
        </a:xfrm>
      </p:grpSpPr>
      <p:sp>
        <p:nvSpPr>
          <p:cNvPr id="271" name="Google Shape;271;p11"/>
          <p:cNvSpPr txBox="1"/>
          <p:nvPr/>
        </p:nvSpPr>
        <p:spPr>
          <a:xfrm>
            <a:off x="1529850" y="903050"/>
            <a:ext cx="15228300" cy="1293000"/>
          </a:xfrm>
          <a:prstGeom prst="rect">
            <a:avLst/>
          </a:prstGeom>
          <a:noFill/>
          <a:ln>
            <a:noFill/>
          </a:ln>
        </p:spPr>
        <p:txBody>
          <a:bodyPr anchorCtr="0" anchor="t" bIns="91425" lIns="91425" spcFirstLastPara="1" rIns="91425" wrap="square" tIns="91425">
            <a:spAutoFit/>
          </a:bodyPr>
          <a:lstStyle/>
          <a:p>
            <a:pPr indent="0" lvl="0" marL="0" rtl="0" algn="ctr">
              <a:lnSpc>
                <a:spcPct val="139996"/>
              </a:lnSpc>
              <a:spcBef>
                <a:spcPts val="0"/>
              </a:spcBef>
              <a:spcAft>
                <a:spcPts val="0"/>
              </a:spcAft>
              <a:buNone/>
            </a:pPr>
            <a:r>
              <a:rPr b="1" lang="en-US" sz="7200">
                <a:solidFill>
                  <a:schemeClr val="dk1"/>
                </a:solidFill>
                <a:latin typeface="Fredoka One"/>
                <a:ea typeface="Fredoka One"/>
                <a:cs typeface="Fredoka One"/>
                <a:sym typeface="Fredoka One"/>
              </a:rPr>
              <a:t>Step 3: Recycling in </a:t>
            </a:r>
            <a:r>
              <a:rPr b="1" lang="en-US" sz="7200">
                <a:solidFill>
                  <a:srgbClr val="0072BC"/>
                </a:solidFill>
                <a:latin typeface="Fredoka One"/>
                <a:ea typeface="Fredoka One"/>
                <a:cs typeface="Fredoka One"/>
                <a:sym typeface="Fredoka One"/>
              </a:rPr>
              <a:t>BLUE CAN</a:t>
            </a:r>
            <a:endParaRPr sz="7200">
              <a:solidFill>
                <a:srgbClr val="0072BC"/>
              </a:solidFill>
              <a:latin typeface="Fredoka One"/>
              <a:ea typeface="Fredoka One"/>
              <a:cs typeface="Fredoka One"/>
              <a:sym typeface="Fredoka One"/>
            </a:endParaRPr>
          </a:p>
        </p:txBody>
      </p:sp>
      <p:pic>
        <p:nvPicPr>
          <p:cNvPr id="272" name="Google Shape;272;p11"/>
          <p:cNvPicPr preferRelativeResize="0"/>
          <p:nvPr/>
        </p:nvPicPr>
        <p:blipFill rotWithShape="1">
          <a:blip r:embed="rId3">
            <a:alphaModFix/>
          </a:blip>
          <a:srcRect b="0" l="0" r="0" t="0"/>
          <a:stretch/>
        </p:blipFill>
        <p:spPr>
          <a:xfrm>
            <a:off x="14685525" y="4978300"/>
            <a:ext cx="3286950" cy="5157300"/>
          </a:xfrm>
          <a:prstGeom prst="rect">
            <a:avLst/>
          </a:prstGeom>
          <a:noFill/>
          <a:ln>
            <a:noFill/>
          </a:ln>
        </p:spPr>
      </p:pic>
      <p:grpSp>
        <p:nvGrpSpPr>
          <p:cNvPr id="273" name="Google Shape;273;p11"/>
          <p:cNvGrpSpPr/>
          <p:nvPr/>
        </p:nvGrpSpPr>
        <p:grpSpPr>
          <a:xfrm>
            <a:off x="-6" y="2196039"/>
            <a:ext cx="5187456" cy="4178861"/>
            <a:chOff x="-6" y="2196039"/>
            <a:chExt cx="5187456" cy="4178861"/>
          </a:xfrm>
        </p:grpSpPr>
        <p:pic>
          <p:nvPicPr>
            <p:cNvPr id="274" name="Google Shape;274;p11"/>
            <p:cNvPicPr preferRelativeResize="0"/>
            <p:nvPr/>
          </p:nvPicPr>
          <p:blipFill>
            <a:blip r:embed="rId4">
              <a:alphaModFix/>
            </a:blip>
            <a:stretch>
              <a:fillRect/>
            </a:stretch>
          </p:blipFill>
          <p:spPr>
            <a:xfrm rot="-1658341">
              <a:off x="187032" y="2870150"/>
              <a:ext cx="3304591" cy="1619250"/>
            </a:xfrm>
            <a:prstGeom prst="rect">
              <a:avLst/>
            </a:prstGeom>
            <a:noFill/>
            <a:ln>
              <a:noFill/>
            </a:ln>
          </p:spPr>
        </p:pic>
        <p:pic>
          <p:nvPicPr>
            <p:cNvPr id="275" name="Google Shape;275;p11"/>
            <p:cNvPicPr preferRelativeResize="0"/>
            <p:nvPr/>
          </p:nvPicPr>
          <p:blipFill rotWithShape="1">
            <a:blip r:embed="rId5">
              <a:alphaModFix/>
            </a:blip>
            <a:srcRect b="0" l="0" r="0" t="0"/>
            <a:stretch/>
          </p:blipFill>
          <p:spPr>
            <a:xfrm>
              <a:off x="2284800" y="3205387"/>
              <a:ext cx="2902650" cy="2205612"/>
            </a:xfrm>
            <a:prstGeom prst="rect">
              <a:avLst/>
            </a:prstGeom>
            <a:noFill/>
            <a:ln>
              <a:noFill/>
            </a:ln>
          </p:spPr>
        </p:pic>
        <p:sp>
          <p:nvSpPr>
            <p:cNvPr id="276" name="Google Shape;276;p11"/>
            <p:cNvSpPr txBox="1"/>
            <p:nvPr/>
          </p:nvSpPr>
          <p:spPr>
            <a:xfrm>
              <a:off x="745775" y="5720000"/>
              <a:ext cx="4125000" cy="6549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lang="en-US" sz="3000">
                  <a:latin typeface="Comfortaa"/>
                  <a:ea typeface="Comfortaa"/>
                  <a:cs typeface="Comfortaa"/>
                  <a:sym typeface="Comfortaa"/>
                </a:rPr>
                <a:t>Clean Cardboard</a:t>
              </a:r>
              <a:endParaRPr i="0" sz="3000" u="none" cap="none" strike="noStrike">
                <a:solidFill>
                  <a:srgbClr val="000000"/>
                </a:solidFill>
                <a:latin typeface="Comfortaa"/>
                <a:ea typeface="Comfortaa"/>
                <a:cs typeface="Comfortaa"/>
                <a:sym typeface="Comfortaa"/>
              </a:endParaRPr>
            </a:p>
          </p:txBody>
        </p:sp>
      </p:grpSp>
      <p:grpSp>
        <p:nvGrpSpPr>
          <p:cNvPr id="277" name="Google Shape;277;p11"/>
          <p:cNvGrpSpPr/>
          <p:nvPr/>
        </p:nvGrpSpPr>
        <p:grpSpPr>
          <a:xfrm>
            <a:off x="9592100" y="2428837"/>
            <a:ext cx="5285504" cy="4405975"/>
            <a:chOff x="9671600" y="2661625"/>
            <a:chExt cx="5285504" cy="4405975"/>
          </a:xfrm>
        </p:grpSpPr>
        <p:pic>
          <p:nvPicPr>
            <p:cNvPr id="278" name="Google Shape;278;p11"/>
            <p:cNvPicPr preferRelativeResize="0"/>
            <p:nvPr/>
          </p:nvPicPr>
          <p:blipFill>
            <a:blip r:embed="rId6">
              <a:alphaModFix/>
            </a:blip>
            <a:stretch>
              <a:fillRect/>
            </a:stretch>
          </p:blipFill>
          <p:spPr>
            <a:xfrm>
              <a:off x="9671600" y="2661625"/>
              <a:ext cx="2713450" cy="3393925"/>
            </a:xfrm>
            <a:prstGeom prst="rect">
              <a:avLst/>
            </a:prstGeom>
            <a:noFill/>
            <a:ln>
              <a:noFill/>
            </a:ln>
          </p:spPr>
        </p:pic>
        <p:sp>
          <p:nvSpPr>
            <p:cNvPr id="279" name="Google Shape;279;p11"/>
            <p:cNvSpPr txBox="1"/>
            <p:nvPr/>
          </p:nvSpPr>
          <p:spPr>
            <a:xfrm>
              <a:off x="9902725" y="5728400"/>
              <a:ext cx="4415400" cy="1339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3000">
                  <a:solidFill>
                    <a:schemeClr val="dk1"/>
                  </a:solidFill>
                  <a:latin typeface="Comfortaa"/>
                  <a:ea typeface="Comfortaa"/>
                  <a:cs typeface="Comfortaa"/>
                  <a:sym typeface="Comfortaa"/>
                </a:rPr>
                <a:t>Clean &amp; Dry </a:t>
              </a:r>
              <a:endParaRPr sz="3000">
                <a:solidFill>
                  <a:schemeClr val="dk1"/>
                </a:solidFill>
                <a:latin typeface="Comfortaa"/>
                <a:ea typeface="Comfortaa"/>
                <a:cs typeface="Comfortaa"/>
                <a:sym typeface="Comfortaa"/>
              </a:endParaRPr>
            </a:p>
            <a:p>
              <a:pPr indent="0" lvl="0" marL="0" rtl="0" algn="ctr">
                <a:lnSpc>
                  <a:spcPct val="150000"/>
                </a:lnSpc>
                <a:spcBef>
                  <a:spcPts val="0"/>
                </a:spcBef>
                <a:spcAft>
                  <a:spcPts val="0"/>
                </a:spcAft>
                <a:buNone/>
              </a:pPr>
              <a:r>
                <a:rPr lang="en-US" sz="3000">
                  <a:solidFill>
                    <a:schemeClr val="dk1"/>
                  </a:solidFill>
                  <a:latin typeface="Comfortaa"/>
                  <a:ea typeface="Comfortaa"/>
                  <a:cs typeface="Comfortaa"/>
                  <a:sym typeface="Comfortaa"/>
                </a:rPr>
                <a:t>Firm Plastics</a:t>
              </a:r>
              <a:endParaRPr sz="3000">
                <a:solidFill>
                  <a:schemeClr val="dk1"/>
                </a:solidFill>
                <a:latin typeface="Comfortaa"/>
                <a:ea typeface="Comfortaa"/>
                <a:cs typeface="Comfortaa"/>
                <a:sym typeface="Comfortaa"/>
              </a:endParaRPr>
            </a:p>
          </p:txBody>
        </p:sp>
        <p:pic>
          <p:nvPicPr>
            <p:cNvPr id="280" name="Google Shape;280;p11"/>
            <p:cNvPicPr preferRelativeResize="0"/>
            <p:nvPr/>
          </p:nvPicPr>
          <p:blipFill>
            <a:blip r:embed="rId7">
              <a:alphaModFix/>
            </a:blip>
            <a:stretch>
              <a:fillRect/>
            </a:stretch>
          </p:blipFill>
          <p:spPr>
            <a:xfrm>
              <a:off x="11785925" y="2909463"/>
              <a:ext cx="3171179" cy="2551925"/>
            </a:xfrm>
            <a:prstGeom prst="rect">
              <a:avLst/>
            </a:prstGeom>
            <a:noFill/>
            <a:ln>
              <a:noFill/>
            </a:ln>
          </p:spPr>
        </p:pic>
      </p:grpSp>
      <p:grpSp>
        <p:nvGrpSpPr>
          <p:cNvPr id="281" name="Google Shape;281;p11"/>
          <p:cNvGrpSpPr/>
          <p:nvPr/>
        </p:nvGrpSpPr>
        <p:grpSpPr>
          <a:xfrm>
            <a:off x="5115500" y="5411000"/>
            <a:ext cx="4556100" cy="4291029"/>
            <a:chOff x="5115500" y="5411000"/>
            <a:chExt cx="4556100" cy="4291029"/>
          </a:xfrm>
        </p:grpSpPr>
        <p:pic>
          <p:nvPicPr>
            <p:cNvPr id="282" name="Google Shape;282;p11"/>
            <p:cNvPicPr preferRelativeResize="0"/>
            <p:nvPr/>
          </p:nvPicPr>
          <p:blipFill>
            <a:blip r:embed="rId8">
              <a:alphaModFix/>
            </a:blip>
            <a:stretch>
              <a:fillRect/>
            </a:stretch>
          </p:blipFill>
          <p:spPr>
            <a:xfrm>
              <a:off x="6978967" y="5411000"/>
              <a:ext cx="2532107" cy="2941865"/>
            </a:xfrm>
            <a:prstGeom prst="rect">
              <a:avLst/>
            </a:prstGeom>
            <a:noFill/>
            <a:ln>
              <a:noFill/>
            </a:ln>
          </p:spPr>
        </p:pic>
        <p:pic>
          <p:nvPicPr>
            <p:cNvPr id="283" name="Google Shape;283;p11"/>
            <p:cNvPicPr preferRelativeResize="0"/>
            <p:nvPr/>
          </p:nvPicPr>
          <p:blipFill>
            <a:blip r:embed="rId9">
              <a:alphaModFix/>
            </a:blip>
            <a:stretch>
              <a:fillRect/>
            </a:stretch>
          </p:blipFill>
          <p:spPr>
            <a:xfrm>
              <a:off x="6298501" y="7142883"/>
              <a:ext cx="3212582" cy="2013759"/>
            </a:xfrm>
            <a:prstGeom prst="rect">
              <a:avLst/>
            </a:prstGeom>
            <a:noFill/>
            <a:ln>
              <a:noFill/>
            </a:ln>
          </p:spPr>
        </p:pic>
        <p:sp>
          <p:nvSpPr>
            <p:cNvPr id="284" name="Google Shape;284;p11"/>
            <p:cNvSpPr txBox="1"/>
            <p:nvPr/>
          </p:nvSpPr>
          <p:spPr>
            <a:xfrm>
              <a:off x="5115500" y="9055529"/>
              <a:ext cx="4556100" cy="646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3000">
                  <a:solidFill>
                    <a:schemeClr val="dk1"/>
                  </a:solidFill>
                  <a:latin typeface="Comfortaa"/>
                  <a:ea typeface="Comfortaa"/>
                  <a:cs typeface="Comfortaa"/>
                  <a:sym typeface="Comfortaa"/>
                </a:rPr>
                <a:t>Aluminum &amp; Metals</a:t>
              </a:r>
              <a:endParaRPr sz="3000">
                <a:latin typeface="Comfortaa"/>
                <a:ea typeface="Comfortaa"/>
                <a:cs typeface="Comfortaa"/>
                <a:sym typeface="Comfortaa"/>
              </a:endParaRPr>
            </a:p>
          </p:txBody>
        </p:sp>
        <p:pic>
          <p:nvPicPr>
            <p:cNvPr id="285" name="Google Shape;285;p11"/>
            <p:cNvPicPr preferRelativeResize="0"/>
            <p:nvPr/>
          </p:nvPicPr>
          <p:blipFill>
            <a:blip r:embed="rId10">
              <a:alphaModFix/>
            </a:blip>
            <a:stretch>
              <a:fillRect/>
            </a:stretch>
          </p:blipFill>
          <p:spPr>
            <a:xfrm>
              <a:off x="5639198" y="6018613"/>
              <a:ext cx="1799734" cy="2635133"/>
            </a:xfrm>
            <a:prstGeom prst="rect">
              <a:avLst/>
            </a:prstGeom>
            <a:noFill/>
            <a:ln>
              <a:noFill/>
            </a:ln>
          </p:spPr>
        </p:pic>
      </p:grpSp>
      <p:sp>
        <p:nvSpPr>
          <p:cNvPr id="286" name="Google Shape;286;p11"/>
          <p:cNvSpPr txBox="1"/>
          <p:nvPr/>
        </p:nvSpPr>
        <p:spPr>
          <a:xfrm>
            <a:off x="14877591" y="7985313"/>
            <a:ext cx="2902800" cy="615600"/>
          </a:xfrm>
          <a:prstGeom prst="rect">
            <a:avLst/>
          </a:prstGeom>
          <a:noFill/>
          <a:ln>
            <a:noFill/>
          </a:ln>
        </p:spPr>
        <p:txBody>
          <a:bodyPr anchorCtr="0" anchor="t" bIns="0" lIns="0" spcFirstLastPara="1" rIns="0" wrap="square" tIns="0">
            <a:spAutoFit/>
          </a:bodyPr>
          <a:lstStyle/>
          <a:p>
            <a:pPr indent="0" lvl="0" marL="0" marR="0" rtl="0" algn="ctr">
              <a:lnSpc>
                <a:spcPct val="139968"/>
              </a:lnSpc>
              <a:spcBef>
                <a:spcPts val="0"/>
              </a:spcBef>
              <a:spcAft>
                <a:spcPts val="0"/>
              </a:spcAft>
              <a:buNone/>
            </a:pPr>
            <a:r>
              <a:rPr b="1" i="0" lang="en-US" sz="4000" u="none" cap="none" strike="noStrike">
                <a:solidFill>
                  <a:schemeClr val="lt1"/>
                </a:solidFill>
                <a:latin typeface="Quicksand"/>
                <a:ea typeface="Quicksand"/>
                <a:cs typeface="Quicksand"/>
                <a:sym typeface="Quicksand"/>
              </a:rPr>
              <a:t>Recycl</a:t>
            </a:r>
            <a:r>
              <a:rPr b="1" lang="en-US" sz="4000">
                <a:solidFill>
                  <a:schemeClr val="lt1"/>
                </a:solidFill>
                <a:latin typeface="Quicksand"/>
                <a:ea typeface="Quicksand"/>
                <a:cs typeface="Quicksand"/>
                <a:sym typeface="Quicksand"/>
              </a:rPr>
              <a:t>e</a:t>
            </a:r>
            <a:endParaRPr b="1" sz="4000">
              <a:solidFill>
                <a:schemeClr val="lt1"/>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90" name="Shape 290"/>
        <p:cNvGrpSpPr/>
        <p:nvPr/>
      </p:nvGrpSpPr>
      <p:grpSpPr>
        <a:xfrm>
          <a:off x="0" y="0"/>
          <a:ext cx="0" cy="0"/>
          <a:chOff x="0" y="0"/>
          <a:chExt cx="0" cy="0"/>
        </a:xfrm>
      </p:grpSpPr>
      <p:sp>
        <p:nvSpPr>
          <p:cNvPr id="291" name="Google Shape;291;p12"/>
          <p:cNvSpPr txBox="1"/>
          <p:nvPr/>
        </p:nvSpPr>
        <p:spPr>
          <a:xfrm>
            <a:off x="1301275" y="825550"/>
            <a:ext cx="15781800" cy="1293000"/>
          </a:xfrm>
          <a:prstGeom prst="rect">
            <a:avLst/>
          </a:prstGeom>
          <a:noFill/>
          <a:ln>
            <a:noFill/>
          </a:ln>
        </p:spPr>
        <p:txBody>
          <a:bodyPr anchorCtr="0" anchor="t" bIns="91425" lIns="91425" spcFirstLastPara="1" rIns="91425" wrap="square" tIns="91425">
            <a:spAutoFit/>
          </a:bodyPr>
          <a:lstStyle/>
          <a:p>
            <a:pPr indent="0" lvl="0" marL="0" rtl="0" algn="ctr">
              <a:lnSpc>
                <a:spcPct val="139996"/>
              </a:lnSpc>
              <a:spcBef>
                <a:spcPts val="0"/>
              </a:spcBef>
              <a:spcAft>
                <a:spcPts val="0"/>
              </a:spcAft>
              <a:buNone/>
            </a:pPr>
            <a:r>
              <a:rPr b="1" lang="en-US" sz="7200">
                <a:solidFill>
                  <a:schemeClr val="dk1"/>
                </a:solidFill>
                <a:latin typeface="Fredoka One"/>
                <a:ea typeface="Fredoka One"/>
                <a:cs typeface="Fredoka One"/>
                <a:sym typeface="Fredoka One"/>
              </a:rPr>
              <a:t>Step 4: Food Scraps in </a:t>
            </a:r>
            <a:r>
              <a:rPr b="1" lang="en-US" sz="7200">
                <a:solidFill>
                  <a:srgbClr val="0B895A"/>
                </a:solidFill>
                <a:latin typeface="Fredoka One"/>
                <a:ea typeface="Fredoka One"/>
                <a:cs typeface="Fredoka One"/>
                <a:sym typeface="Fredoka One"/>
              </a:rPr>
              <a:t>GREEN CAN</a:t>
            </a:r>
            <a:endParaRPr sz="7200">
              <a:solidFill>
                <a:srgbClr val="0B895A"/>
              </a:solidFill>
              <a:latin typeface="Fredoka One"/>
              <a:ea typeface="Fredoka One"/>
              <a:cs typeface="Fredoka One"/>
              <a:sym typeface="Fredoka One"/>
            </a:endParaRPr>
          </a:p>
        </p:txBody>
      </p:sp>
      <p:pic>
        <p:nvPicPr>
          <p:cNvPr id="292" name="Google Shape;292;p12"/>
          <p:cNvPicPr preferRelativeResize="0"/>
          <p:nvPr/>
        </p:nvPicPr>
        <p:blipFill rotWithShape="1">
          <a:blip r:embed="rId3">
            <a:alphaModFix/>
          </a:blip>
          <a:srcRect b="0" l="0" r="0" t="0"/>
          <a:stretch/>
        </p:blipFill>
        <p:spPr>
          <a:xfrm>
            <a:off x="13962916" y="5616549"/>
            <a:ext cx="4538259" cy="4756324"/>
          </a:xfrm>
          <a:prstGeom prst="rect">
            <a:avLst/>
          </a:prstGeom>
          <a:noFill/>
          <a:ln>
            <a:noFill/>
          </a:ln>
        </p:spPr>
      </p:pic>
      <p:sp>
        <p:nvSpPr>
          <p:cNvPr id="293" name="Google Shape;293;p12"/>
          <p:cNvSpPr txBox="1"/>
          <p:nvPr/>
        </p:nvSpPr>
        <p:spPr>
          <a:xfrm>
            <a:off x="15190150" y="7590913"/>
            <a:ext cx="20838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chemeClr val="lt1"/>
                </a:solidFill>
                <a:latin typeface="Quicksand"/>
                <a:ea typeface="Quicksand"/>
                <a:cs typeface="Quicksand"/>
                <a:sym typeface="Quicksand"/>
              </a:rPr>
              <a:t>Food Waste</a:t>
            </a:r>
            <a:endParaRPr b="1" sz="4000">
              <a:solidFill>
                <a:schemeClr val="lt1"/>
              </a:solidFill>
              <a:latin typeface="Quicksand"/>
              <a:ea typeface="Quicksand"/>
              <a:cs typeface="Quicksand"/>
              <a:sym typeface="Quicksand"/>
            </a:endParaRPr>
          </a:p>
        </p:txBody>
      </p:sp>
      <p:grpSp>
        <p:nvGrpSpPr>
          <p:cNvPr id="294" name="Google Shape;294;p12"/>
          <p:cNvGrpSpPr/>
          <p:nvPr/>
        </p:nvGrpSpPr>
        <p:grpSpPr>
          <a:xfrm>
            <a:off x="210912" y="2744251"/>
            <a:ext cx="6128889" cy="5079649"/>
            <a:chOff x="210912" y="2744251"/>
            <a:chExt cx="6128889" cy="5079649"/>
          </a:xfrm>
        </p:grpSpPr>
        <p:pic>
          <p:nvPicPr>
            <p:cNvPr id="295" name="Google Shape;295;p12"/>
            <p:cNvPicPr preferRelativeResize="0"/>
            <p:nvPr/>
          </p:nvPicPr>
          <p:blipFill rotWithShape="1">
            <a:blip r:embed="rId4">
              <a:alphaModFix/>
            </a:blip>
            <a:srcRect b="0" l="0" r="0" t="0"/>
            <a:stretch/>
          </p:blipFill>
          <p:spPr>
            <a:xfrm rot="-1564946">
              <a:off x="538549" y="4197048"/>
              <a:ext cx="2447925" cy="2057400"/>
            </a:xfrm>
            <a:prstGeom prst="rect">
              <a:avLst/>
            </a:prstGeom>
            <a:noFill/>
            <a:ln>
              <a:noFill/>
            </a:ln>
          </p:spPr>
        </p:pic>
        <p:sp>
          <p:nvSpPr>
            <p:cNvPr id="296" name="Google Shape;296;p12"/>
            <p:cNvSpPr txBox="1"/>
            <p:nvPr/>
          </p:nvSpPr>
          <p:spPr>
            <a:xfrm>
              <a:off x="1136204" y="7177400"/>
              <a:ext cx="3808800" cy="646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3000">
                  <a:solidFill>
                    <a:schemeClr val="dk1"/>
                  </a:solidFill>
                  <a:latin typeface="Comfortaa"/>
                  <a:ea typeface="Comfortaa"/>
                  <a:cs typeface="Comfortaa"/>
                  <a:sym typeface="Comfortaa"/>
                </a:rPr>
                <a:t>Leftover Food</a:t>
              </a:r>
              <a:endParaRPr sz="3000">
                <a:solidFill>
                  <a:schemeClr val="dk1"/>
                </a:solidFill>
                <a:latin typeface="Comfortaa"/>
                <a:ea typeface="Comfortaa"/>
                <a:cs typeface="Comfortaa"/>
                <a:sym typeface="Comfortaa"/>
              </a:endParaRPr>
            </a:p>
          </p:txBody>
        </p:sp>
        <p:pic>
          <p:nvPicPr>
            <p:cNvPr id="297" name="Google Shape;297;p12"/>
            <p:cNvPicPr preferRelativeResize="0"/>
            <p:nvPr/>
          </p:nvPicPr>
          <p:blipFill>
            <a:blip r:embed="rId5">
              <a:alphaModFix/>
            </a:blip>
            <a:stretch>
              <a:fillRect/>
            </a:stretch>
          </p:blipFill>
          <p:spPr>
            <a:xfrm rot="2186943">
              <a:off x="2414135" y="3336916"/>
              <a:ext cx="2534878" cy="1639220"/>
            </a:xfrm>
            <a:prstGeom prst="rect">
              <a:avLst/>
            </a:prstGeom>
            <a:noFill/>
            <a:ln>
              <a:noFill/>
            </a:ln>
          </p:spPr>
        </p:pic>
        <p:pic>
          <p:nvPicPr>
            <p:cNvPr id="298" name="Google Shape;298;p12"/>
            <p:cNvPicPr preferRelativeResize="0"/>
            <p:nvPr/>
          </p:nvPicPr>
          <p:blipFill>
            <a:blip r:embed="rId6">
              <a:alphaModFix/>
            </a:blip>
            <a:stretch>
              <a:fillRect/>
            </a:stretch>
          </p:blipFill>
          <p:spPr>
            <a:xfrm>
              <a:off x="1920200" y="4591350"/>
              <a:ext cx="4419601" cy="2486850"/>
            </a:xfrm>
            <a:prstGeom prst="rect">
              <a:avLst/>
            </a:prstGeom>
            <a:noFill/>
            <a:ln>
              <a:noFill/>
            </a:ln>
          </p:spPr>
        </p:pic>
      </p:grpSp>
      <p:grpSp>
        <p:nvGrpSpPr>
          <p:cNvPr id="299" name="Google Shape;299;p12"/>
          <p:cNvGrpSpPr/>
          <p:nvPr/>
        </p:nvGrpSpPr>
        <p:grpSpPr>
          <a:xfrm>
            <a:off x="4867664" y="6881938"/>
            <a:ext cx="5504526" cy="3212888"/>
            <a:chOff x="6391739" y="6687813"/>
            <a:chExt cx="5504526" cy="3212888"/>
          </a:xfrm>
        </p:grpSpPr>
        <p:sp>
          <p:nvSpPr>
            <p:cNvPr id="300" name="Google Shape;300;p12"/>
            <p:cNvSpPr txBox="1"/>
            <p:nvPr/>
          </p:nvSpPr>
          <p:spPr>
            <a:xfrm>
              <a:off x="6874788" y="9254200"/>
              <a:ext cx="4538400" cy="646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3000">
                  <a:solidFill>
                    <a:schemeClr val="dk1"/>
                  </a:solidFill>
                  <a:latin typeface="Comfortaa"/>
                  <a:ea typeface="Comfortaa"/>
                  <a:cs typeface="Comfortaa"/>
                  <a:sym typeface="Comfortaa"/>
                </a:rPr>
                <a:t>Meat, bones, &amp; shells</a:t>
              </a:r>
              <a:endParaRPr sz="3000">
                <a:solidFill>
                  <a:schemeClr val="dk1"/>
                </a:solidFill>
                <a:latin typeface="Comfortaa"/>
                <a:ea typeface="Comfortaa"/>
                <a:cs typeface="Comfortaa"/>
                <a:sym typeface="Comfortaa"/>
              </a:endParaRPr>
            </a:p>
          </p:txBody>
        </p:sp>
        <p:pic>
          <p:nvPicPr>
            <p:cNvPr id="301" name="Google Shape;301;p12"/>
            <p:cNvPicPr preferRelativeResize="0"/>
            <p:nvPr/>
          </p:nvPicPr>
          <p:blipFill>
            <a:blip r:embed="rId7">
              <a:alphaModFix/>
            </a:blip>
            <a:stretch>
              <a:fillRect/>
            </a:stretch>
          </p:blipFill>
          <p:spPr>
            <a:xfrm>
              <a:off x="6391739" y="6687813"/>
              <a:ext cx="3920663" cy="2613776"/>
            </a:xfrm>
            <a:prstGeom prst="rect">
              <a:avLst/>
            </a:prstGeom>
            <a:noFill/>
            <a:ln>
              <a:noFill/>
            </a:ln>
          </p:spPr>
        </p:pic>
        <p:pic>
          <p:nvPicPr>
            <p:cNvPr id="302" name="Google Shape;302;p12"/>
            <p:cNvPicPr preferRelativeResize="0"/>
            <p:nvPr/>
          </p:nvPicPr>
          <p:blipFill>
            <a:blip r:embed="rId8">
              <a:alphaModFix/>
            </a:blip>
            <a:stretch>
              <a:fillRect/>
            </a:stretch>
          </p:blipFill>
          <p:spPr>
            <a:xfrm>
              <a:off x="8702014" y="7557250"/>
              <a:ext cx="3194250" cy="1696950"/>
            </a:xfrm>
            <a:prstGeom prst="rect">
              <a:avLst/>
            </a:prstGeom>
            <a:noFill/>
            <a:ln>
              <a:noFill/>
            </a:ln>
          </p:spPr>
        </p:pic>
      </p:grpSp>
      <p:grpSp>
        <p:nvGrpSpPr>
          <p:cNvPr id="303" name="Google Shape;303;p12"/>
          <p:cNvGrpSpPr/>
          <p:nvPr/>
        </p:nvGrpSpPr>
        <p:grpSpPr>
          <a:xfrm>
            <a:off x="6339801" y="2844213"/>
            <a:ext cx="5704746" cy="3312063"/>
            <a:chOff x="6339801" y="2844213"/>
            <a:chExt cx="5704746" cy="3312063"/>
          </a:xfrm>
        </p:grpSpPr>
        <p:pic>
          <p:nvPicPr>
            <p:cNvPr descr="Use links below to save image." id="304" name="Google Shape;304;p12"/>
            <p:cNvPicPr preferRelativeResize="0"/>
            <p:nvPr/>
          </p:nvPicPr>
          <p:blipFill rotWithShape="1">
            <a:blip r:embed="rId9">
              <a:alphaModFix/>
            </a:blip>
            <a:srcRect b="0" l="0" r="0" t="0"/>
            <a:stretch/>
          </p:blipFill>
          <p:spPr>
            <a:xfrm>
              <a:off x="6339801" y="4123528"/>
              <a:ext cx="2038350" cy="1219200"/>
            </a:xfrm>
            <a:prstGeom prst="rect">
              <a:avLst/>
            </a:prstGeom>
            <a:noFill/>
            <a:ln>
              <a:noFill/>
            </a:ln>
          </p:spPr>
        </p:pic>
        <p:sp>
          <p:nvSpPr>
            <p:cNvPr id="305" name="Google Shape;305;p12"/>
            <p:cNvSpPr txBox="1"/>
            <p:nvPr/>
          </p:nvSpPr>
          <p:spPr>
            <a:xfrm>
              <a:off x="6925346" y="5509775"/>
              <a:ext cx="5119200" cy="6465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lang="en-US" sz="3000">
                  <a:solidFill>
                    <a:schemeClr val="dk1"/>
                  </a:solidFill>
                  <a:latin typeface="Comfortaa"/>
                  <a:ea typeface="Comfortaa"/>
                  <a:cs typeface="Comfortaa"/>
                  <a:sym typeface="Comfortaa"/>
                </a:rPr>
                <a:t>Fruits &amp; Veggies</a:t>
              </a:r>
              <a:endParaRPr sz="3000">
                <a:solidFill>
                  <a:schemeClr val="dk1"/>
                </a:solidFill>
                <a:latin typeface="Comfortaa"/>
                <a:ea typeface="Comfortaa"/>
                <a:cs typeface="Comfortaa"/>
                <a:sym typeface="Comfortaa"/>
              </a:endParaRPr>
            </a:p>
          </p:txBody>
        </p:sp>
        <p:pic>
          <p:nvPicPr>
            <p:cNvPr id="306" name="Google Shape;306;p12"/>
            <p:cNvPicPr preferRelativeResize="0"/>
            <p:nvPr/>
          </p:nvPicPr>
          <p:blipFill>
            <a:blip r:embed="rId10">
              <a:alphaModFix/>
            </a:blip>
            <a:stretch>
              <a:fillRect/>
            </a:stretch>
          </p:blipFill>
          <p:spPr>
            <a:xfrm>
              <a:off x="8970062" y="2844213"/>
              <a:ext cx="2498524" cy="2498524"/>
            </a:xfrm>
            <a:prstGeom prst="rect">
              <a:avLst/>
            </a:prstGeom>
            <a:noFill/>
            <a:ln>
              <a:noFill/>
            </a:ln>
          </p:spPr>
        </p:pic>
        <p:pic>
          <p:nvPicPr>
            <p:cNvPr id="307" name="Google Shape;307;p12"/>
            <p:cNvPicPr preferRelativeResize="0"/>
            <p:nvPr/>
          </p:nvPicPr>
          <p:blipFill>
            <a:blip r:embed="rId11">
              <a:alphaModFix/>
            </a:blip>
            <a:stretch>
              <a:fillRect/>
            </a:stretch>
          </p:blipFill>
          <p:spPr>
            <a:xfrm>
              <a:off x="7040025" y="2909288"/>
              <a:ext cx="2651250" cy="1768375"/>
            </a:xfrm>
            <a:prstGeom prst="rect">
              <a:avLst/>
            </a:prstGeom>
            <a:noFill/>
            <a:ln>
              <a:noFill/>
            </a:ln>
          </p:spPr>
        </p:pic>
      </p:grpSp>
      <p:grpSp>
        <p:nvGrpSpPr>
          <p:cNvPr id="308" name="Google Shape;308;p12"/>
          <p:cNvGrpSpPr/>
          <p:nvPr/>
        </p:nvGrpSpPr>
        <p:grpSpPr>
          <a:xfrm>
            <a:off x="12630087" y="2470321"/>
            <a:ext cx="5126451" cy="3004066"/>
            <a:chOff x="12630088" y="2470321"/>
            <a:chExt cx="5126451" cy="3004066"/>
          </a:xfrm>
        </p:grpSpPr>
        <p:sp>
          <p:nvSpPr>
            <p:cNvPr id="309" name="Google Shape;309;p12"/>
            <p:cNvSpPr txBox="1"/>
            <p:nvPr/>
          </p:nvSpPr>
          <p:spPr>
            <a:xfrm>
              <a:off x="12630088" y="4812588"/>
              <a:ext cx="4323900" cy="6618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3100">
                  <a:solidFill>
                    <a:schemeClr val="dk1"/>
                  </a:solidFill>
                  <a:latin typeface="Comfortaa"/>
                  <a:ea typeface="Comfortaa"/>
                  <a:cs typeface="Comfortaa"/>
                  <a:sym typeface="Comfortaa"/>
                </a:rPr>
                <a:t>Peels &amp; seeds</a:t>
              </a:r>
              <a:endParaRPr sz="3100">
                <a:solidFill>
                  <a:schemeClr val="dk1"/>
                </a:solidFill>
                <a:latin typeface="Comfortaa"/>
                <a:ea typeface="Comfortaa"/>
                <a:cs typeface="Comfortaa"/>
                <a:sym typeface="Comfortaa"/>
              </a:endParaRPr>
            </a:p>
          </p:txBody>
        </p:sp>
        <p:pic>
          <p:nvPicPr>
            <p:cNvPr id="310" name="Google Shape;310;p12"/>
            <p:cNvPicPr preferRelativeResize="0"/>
            <p:nvPr/>
          </p:nvPicPr>
          <p:blipFill>
            <a:blip r:embed="rId12">
              <a:alphaModFix/>
            </a:blip>
            <a:stretch>
              <a:fillRect/>
            </a:stretch>
          </p:blipFill>
          <p:spPr>
            <a:xfrm>
              <a:off x="13534986" y="2615150"/>
              <a:ext cx="4221552" cy="2372513"/>
            </a:xfrm>
            <a:prstGeom prst="rect">
              <a:avLst/>
            </a:prstGeom>
            <a:noFill/>
            <a:ln>
              <a:noFill/>
            </a:ln>
          </p:spPr>
        </p:pic>
        <p:pic>
          <p:nvPicPr>
            <p:cNvPr id="311" name="Google Shape;311;p12"/>
            <p:cNvPicPr preferRelativeResize="0"/>
            <p:nvPr/>
          </p:nvPicPr>
          <p:blipFill>
            <a:blip r:embed="rId13">
              <a:alphaModFix/>
            </a:blip>
            <a:stretch>
              <a:fillRect/>
            </a:stretch>
          </p:blipFill>
          <p:spPr>
            <a:xfrm>
              <a:off x="12904153" y="2470321"/>
              <a:ext cx="1306948" cy="1510024"/>
            </a:xfrm>
            <a:prstGeom prst="rect">
              <a:avLst/>
            </a:prstGeom>
            <a:noFill/>
            <a:ln>
              <a:noFill/>
            </a:ln>
          </p:spPr>
        </p:pic>
      </p:grpSp>
      <p:grpSp>
        <p:nvGrpSpPr>
          <p:cNvPr id="312" name="Google Shape;312;p12"/>
          <p:cNvGrpSpPr/>
          <p:nvPr/>
        </p:nvGrpSpPr>
        <p:grpSpPr>
          <a:xfrm>
            <a:off x="10372188" y="5930324"/>
            <a:ext cx="4114200" cy="3526976"/>
            <a:chOff x="13690588" y="2358199"/>
            <a:chExt cx="4114200" cy="3526976"/>
          </a:xfrm>
        </p:grpSpPr>
        <p:pic>
          <p:nvPicPr>
            <p:cNvPr id="313" name="Google Shape;313;p12"/>
            <p:cNvPicPr preferRelativeResize="0"/>
            <p:nvPr/>
          </p:nvPicPr>
          <p:blipFill rotWithShape="1">
            <a:blip r:embed="rId14">
              <a:alphaModFix/>
            </a:blip>
            <a:srcRect b="0" l="0" r="0" t="0"/>
            <a:stretch/>
          </p:blipFill>
          <p:spPr>
            <a:xfrm>
              <a:off x="14449426" y="2358199"/>
              <a:ext cx="2596500" cy="2418775"/>
            </a:xfrm>
            <a:prstGeom prst="rect">
              <a:avLst/>
            </a:prstGeom>
            <a:noFill/>
            <a:ln>
              <a:noFill/>
            </a:ln>
          </p:spPr>
        </p:pic>
        <p:sp>
          <p:nvSpPr>
            <p:cNvPr id="314" name="Google Shape;314;p12"/>
            <p:cNvSpPr txBox="1"/>
            <p:nvPr/>
          </p:nvSpPr>
          <p:spPr>
            <a:xfrm>
              <a:off x="13690588" y="4776975"/>
              <a:ext cx="4114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chemeClr val="dk1"/>
                  </a:solidFill>
                  <a:latin typeface="Comfortaa"/>
                  <a:ea typeface="Comfortaa"/>
                  <a:cs typeface="Comfortaa"/>
                  <a:sym typeface="Comfortaa"/>
                </a:rPr>
                <a:t>Napkins &amp; Paper Towels</a:t>
              </a:r>
              <a:endParaRPr sz="3000">
                <a:solidFill>
                  <a:schemeClr val="dk1"/>
                </a:solidFill>
                <a:latin typeface="Comfortaa"/>
                <a:ea typeface="Comfortaa"/>
                <a:cs typeface="Comfortaa"/>
                <a:sym typeface="Comforta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BC"/>
        </a:solidFill>
      </p:bgPr>
    </p:bg>
    <p:spTree>
      <p:nvGrpSpPr>
        <p:cNvPr id="318" name="Shape 318"/>
        <p:cNvGrpSpPr/>
        <p:nvPr/>
      </p:nvGrpSpPr>
      <p:grpSpPr>
        <a:xfrm>
          <a:off x="0" y="0"/>
          <a:ext cx="0" cy="0"/>
          <a:chOff x="0" y="0"/>
          <a:chExt cx="0" cy="0"/>
        </a:xfrm>
      </p:grpSpPr>
      <p:sp>
        <p:nvSpPr>
          <p:cNvPr id="319" name="Google Shape;319;g1069469e5bf_0_5"/>
          <p:cNvSpPr txBox="1"/>
          <p:nvPr/>
        </p:nvSpPr>
        <p:spPr>
          <a:xfrm>
            <a:off x="1179750" y="942775"/>
            <a:ext cx="15928500" cy="1293000"/>
          </a:xfrm>
          <a:prstGeom prst="rect">
            <a:avLst/>
          </a:prstGeom>
          <a:noFill/>
          <a:ln>
            <a:noFill/>
          </a:ln>
        </p:spPr>
        <p:txBody>
          <a:bodyPr anchorCtr="0" anchor="t" bIns="91425" lIns="91425" spcFirstLastPara="1" rIns="91425" wrap="square" tIns="91425">
            <a:spAutoFit/>
          </a:bodyPr>
          <a:lstStyle/>
          <a:p>
            <a:pPr indent="0" lvl="0" marL="0" rtl="0" algn="ctr">
              <a:lnSpc>
                <a:spcPct val="139996"/>
              </a:lnSpc>
              <a:spcBef>
                <a:spcPts val="0"/>
              </a:spcBef>
              <a:spcAft>
                <a:spcPts val="0"/>
              </a:spcAft>
              <a:buNone/>
            </a:pPr>
            <a:r>
              <a:rPr b="1" lang="en-US" sz="7200">
                <a:solidFill>
                  <a:schemeClr val="lt1"/>
                </a:solidFill>
                <a:latin typeface="Fredoka One"/>
                <a:ea typeface="Fredoka One"/>
                <a:cs typeface="Fredoka One"/>
                <a:sym typeface="Fredoka One"/>
              </a:rPr>
              <a:t>Step 5: Stack Your Tray!</a:t>
            </a:r>
            <a:endParaRPr sz="7200">
              <a:latin typeface="Fredoka One"/>
              <a:ea typeface="Fredoka One"/>
              <a:cs typeface="Fredoka One"/>
              <a:sym typeface="Fredoka One"/>
            </a:endParaRPr>
          </a:p>
        </p:txBody>
      </p:sp>
      <p:pic>
        <p:nvPicPr>
          <p:cNvPr id="320" name="Google Shape;320;g1069469e5bf_0_5"/>
          <p:cNvPicPr preferRelativeResize="0"/>
          <p:nvPr/>
        </p:nvPicPr>
        <p:blipFill>
          <a:blip r:embed="rId3">
            <a:alphaModFix/>
          </a:blip>
          <a:stretch>
            <a:fillRect/>
          </a:stretch>
        </p:blipFill>
        <p:spPr>
          <a:xfrm>
            <a:off x="1698950" y="4783900"/>
            <a:ext cx="13213625" cy="5503099"/>
          </a:xfrm>
          <a:prstGeom prst="rect">
            <a:avLst/>
          </a:prstGeom>
          <a:noFill/>
          <a:ln>
            <a:noFill/>
          </a:ln>
        </p:spPr>
      </p:pic>
      <p:pic>
        <p:nvPicPr>
          <p:cNvPr id="321" name="Google Shape;321;g1069469e5bf_0_5"/>
          <p:cNvPicPr preferRelativeResize="0"/>
          <p:nvPr/>
        </p:nvPicPr>
        <p:blipFill>
          <a:blip r:embed="rId4">
            <a:alphaModFix/>
          </a:blip>
          <a:stretch>
            <a:fillRect/>
          </a:stretch>
        </p:blipFill>
        <p:spPr>
          <a:xfrm>
            <a:off x="9937650" y="2964362"/>
            <a:ext cx="2396483" cy="2652349"/>
          </a:xfrm>
          <a:prstGeom prst="rect">
            <a:avLst/>
          </a:prstGeom>
          <a:noFill/>
          <a:ln>
            <a:noFill/>
          </a:ln>
        </p:spPr>
      </p:pic>
      <p:pic>
        <p:nvPicPr>
          <p:cNvPr id="322" name="Google Shape;322;g1069469e5bf_0_5"/>
          <p:cNvPicPr preferRelativeResize="0"/>
          <p:nvPr/>
        </p:nvPicPr>
        <p:blipFill>
          <a:blip r:embed="rId5">
            <a:alphaModFix/>
          </a:blip>
          <a:stretch>
            <a:fillRect/>
          </a:stretch>
        </p:blipFill>
        <p:spPr>
          <a:xfrm>
            <a:off x="3841900" y="3364950"/>
            <a:ext cx="2245176" cy="2468276"/>
          </a:xfrm>
          <a:prstGeom prst="rect">
            <a:avLst/>
          </a:prstGeom>
          <a:noFill/>
          <a:ln>
            <a:noFill/>
          </a:ln>
        </p:spPr>
      </p:pic>
      <p:sp>
        <p:nvSpPr>
          <p:cNvPr id="323" name="Google Shape;323;g1069469e5bf_0_5"/>
          <p:cNvSpPr txBox="1"/>
          <p:nvPr/>
        </p:nvSpPr>
        <p:spPr>
          <a:xfrm>
            <a:off x="6016125" y="3644013"/>
            <a:ext cx="2142600" cy="1293000"/>
          </a:xfrm>
          <a:prstGeom prst="rect">
            <a:avLst/>
          </a:prstGeom>
          <a:noFill/>
          <a:ln>
            <a:noFill/>
          </a:ln>
        </p:spPr>
        <p:txBody>
          <a:bodyPr anchorCtr="0" anchor="t" bIns="91425" lIns="91425" spcFirstLastPara="1" rIns="91425" wrap="square" tIns="91425">
            <a:spAutoFit/>
          </a:bodyPr>
          <a:lstStyle/>
          <a:p>
            <a:pPr indent="0" lvl="0" marL="0" rtl="0" algn="ctr">
              <a:lnSpc>
                <a:spcPct val="139996"/>
              </a:lnSpc>
              <a:spcBef>
                <a:spcPts val="0"/>
              </a:spcBef>
              <a:spcAft>
                <a:spcPts val="0"/>
              </a:spcAft>
              <a:buNone/>
            </a:pPr>
            <a:r>
              <a:rPr b="1" lang="en-US" sz="7200">
                <a:solidFill>
                  <a:schemeClr val="lt1"/>
                </a:solidFill>
                <a:latin typeface="Fredoka One"/>
                <a:ea typeface="Fredoka One"/>
                <a:cs typeface="Fredoka One"/>
                <a:sym typeface="Fredoka One"/>
              </a:rPr>
              <a:t>No!</a:t>
            </a:r>
            <a:endParaRPr/>
          </a:p>
        </p:txBody>
      </p:sp>
      <p:pic>
        <p:nvPicPr>
          <p:cNvPr id="324" name="Google Shape;324;g1069469e5bf_0_5"/>
          <p:cNvPicPr preferRelativeResize="0"/>
          <p:nvPr/>
        </p:nvPicPr>
        <p:blipFill>
          <a:blip r:embed="rId5">
            <a:alphaModFix/>
          </a:blip>
          <a:stretch>
            <a:fillRect/>
          </a:stretch>
        </p:blipFill>
        <p:spPr>
          <a:xfrm>
            <a:off x="3841900" y="3364950"/>
            <a:ext cx="2245176" cy="2468276"/>
          </a:xfrm>
          <a:prstGeom prst="rect">
            <a:avLst/>
          </a:prstGeom>
          <a:noFill/>
          <a:ln>
            <a:noFill/>
          </a:ln>
        </p:spPr>
      </p:pic>
      <p:sp>
        <p:nvSpPr>
          <p:cNvPr id="325" name="Google Shape;325;g1069469e5bf_0_5"/>
          <p:cNvSpPr txBox="1"/>
          <p:nvPr/>
        </p:nvSpPr>
        <p:spPr>
          <a:xfrm>
            <a:off x="12334125" y="3860575"/>
            <a:ext cx="2142600" cy="1293000"/>
          </a:xfrm>
          <a:prstGeom prst="rect">
            <a:avLst/>
          </a:prstGeom>
          <a:noFill/>
          <a:ln>
            <a:noFill/>
          </a:ln>
        </p:spPr>
        <p:txBody>
          <a:bodyPr anchorCtr="0" anchor="t" bIns="91425" lIns="91425" spcFirstLastPara="1" rIns="91425" wrap="square" tIns="91425">
            <a:spAutoFit/>
          </a:bodyPr>
          <a:lstStyle/>
          <a:p>
            <a:pPr indent="0" lvl="0" marL="0" rtl="0" algn="ctr">
              <a:lnSpc>
                <a:spcPct val="139996"/>
              </a:lnSpc>
              <a:spcBef>
                <a:spcPts val="0"/>
              </a:spcBef>
              <a:spcAft>
                <a:spcPts val="0"/>
              </a:spcAft>
              <a:buNone/>
            </a:pPr>
            <a:r>
              <a:rPr b="1" lang="en-US" sz="7200">
                <a:solidFill>
                  <a:schemeClr val="lt1"/>
                </a:solidFill>
                <a:latin typeface="Fredoka One"/>
                <a:ea typeface="Fredoka One"/>
                <a:cs typeface="Fredoka One"/>
                <a:sym typeface="Fredoka One"/>
              </a:rPr>
              <a:t>Yes</a:t>
            </a:r>
            <a:r>
              <a:rPr b="1" lang="en-US" sz="7200">
                <a:solidFill>
                  <a:schemeClr val="lt1"/>
                </a:solidFill>
                <a:latin typeface="Fredoka One"/>
                <a:ea typeface="Fredoka One"/>
                <a:cs typeface="Fredoka One"/>
                <a:sym typeface="Fredoka One"/>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29" name="Shape 329"/>
        <p:cNvGrpSpPr/>
        <p:nvPr/>
      </p:nvGrpSpPr>
      <p:grpSpPr>
        <a:xfrm>
          <a:off x="0" y="0"/>
          <a:ext cx="0" cy="0"/>
          <a:chOff x="0" y="0"/>
          <a:chExt cx="0" cy="0"/>
        </a:xfrm>
      </p:grpSpPr>
      <p:pic>
        <p:nvPicPr>
          <p:cNvPr id="330" name="Google Shape;330;g10a7074c238_0_2"/>
          <p:cNvPicPr preferRelativeResize="0"/>
          <p:nvPr/>
        </p:nvPicPr>
        <p:blipFill rotWithShape="1">
          <a:blip r:embed="rId3">
            <a:alphaModFix/>
          </a:blip>
          <a:srcRect b="36053" l="484" r="554" t="0"/>
          <a:stretch/>
        </p:blipFill>
        <p:spPr>
          <a:xfrm>
            <a:off x="0" y="8935342"/>
            <a:ext cx="18287998" cy="1351658"/>
          </a:xfrm>
          <a:prstGeom prst="rect">
            <a:avLst/>
          </a:prstGeom>
          <a:noFill/>
          <a:ln>
            <a:noFill/>
          </a:ln>
        </p:spPr>
      </p:pic>
      <p:sp>
        <p:nvSpPr>
          <p:cNvPr id="331" name="Google Shape;331;g10a7074c238_0_2"/>
          <p:cNvSpPr txBox="1"/>
          <p:nvPr/>
        </p:nvSpPr>
        <p:spPr>
          <a:xfrm>
            <a:off x="3001950" y="1055975"/>
            <a:ext cx="12284100" cy="110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7200">
                <a:solidFill>
                  <a:srgbClr val="01256B"/>
                </a:solidFill>
                <a:latin typeface="Luckiest Guy"/>
                <a:ea typeface="Luckiest Guy"/>
                <a:cs typeface="Luckiest Guy"/>
                <a:sym typeface="Luckiest Guy"/>
              </a:rPr>
              <a:t>Waste sorting game</a:t>
            </a:r>
            <a:endParaRPr sz="7200">
              <a:latin typeface="Luckiest Guy"/>
              <a:ea typeface="Luckiest Guy"/>
              <a:cs typeface="Luckiest Guy"/>
              <a:sym typeface="Luckiest Guy"/>
            </a:endParaRPr>
          </a:p>
        </p:txBody>
      </p:sp>
      <p:pic>
        <p:nvPicPr>
          <p:cNvPr id="332" name="Google Shape;332;g10a7074c238_0_2"/>
          <p:cNvPicPr preferRelativeResize="0"/>
          <p:nvPr/>
        </p:nvPicPr>
        <p:blipFill rotWithShape="1">
          <a:blip r:embed="rId4">
            <a:alphaModFix/>
          </a:blip>
          <a:srcRect b="0" l="0" r="0" t="0"/>
          <a:stretch/>
        </p:blipFill>
        <p:spPr>
          <a:xfrm>
            <a:off x="3508662" y="3152804"/>
            <a:ext cx="3628912" cy="3803259"/>
          </a:xfrm>
          <a:prstGeom prst="rect">
            <a:avLst/>
          </a:prstGeom>
          <a:noFill/>
          <a:ln>
            <a:noFill/>
          </a:ln>
        </p:spPr>
      </p:pic>
      <p:pic>
        <p:nvPicPr>
          <p:cNvPr id="333" name="Google Shape;333;g10a7074c238_0_2"/>
          <p:cNvPicPr preferRelativeResize="0"/>
          <p:nvPr/>
        </p:nvPicPr>
        <p:blipFill rotWithShape="1">
          <a:blip r:embed="rId5">
            <a:alphaModFix/>
          </a:blip>
          <a:srcRect b="0" l="0" r="0" t="0"/>
          <a:stretch/>
        </p:blipFill>
        <p:spPr>
          <a:xfrm>
            <a:off x="10622800" y="2828537"/>
            <a:ext cx="4156556" cy="4356275"/>
          </a:xfrm>
          <a:prstGeom prst="rect">
            <a:avLst/>
          </a:prstGeom>
          <a:noFill/>
          <a:ln>
            <a:noFill/>
          </a:ln>
        </p:spPr>
      </p:pic>
      <p:pic>
        <p:nvPicPr>
          <p:cNvPr id="334" name="Google Shape;334;g10a7074c238_0_2"/>
          <p:cNvPicPr preferRelativeResize="0"/>
          <p:nvPr/>
        </p:nvPicPr>
        <p:blipFill rotWithShape="1">
          <a:blip r:embed="rId6">
            <a:alphaModFix/>
          </a:blip>
          <a:srcRect b="0" l="0" r="0" t="0"/>
          <a:stretch/>
        </p:blipFill>
        <p:spPr>
          <a:xfrm>
            <a:off x="7544300" y="2531463"/>
            <a:ext cx="2902647" cy="4554324"/>
          </a:xfrm>
          <a:prstGeom prst="rect">
            <a:avLst/>
          </a:prstGeom>
          <a:noFill/>
          <a:ln>
            <a:noFill/>
          </a:ln>
        </p:spPr>
      </p:pic>
      <p:pic>
        <p:nvPicPr>
          <p:cNvPr id="335" name="Google Shape;335;g10a7074c238_0_2"/>
          <p:cNvPicPr preferRelativeResize="0"/>
          <p:nvPr/>
        </p:nvPicPr>
        <p:blipFill>
          <a:blip r:embed="rId7">
            <a:alphaModFix/>
          </a:blip>
          <a:stretch>
            <a:fillRect/>
          </a:stretch>
        </p:blipFill>
        <p:spPr>
          <a:xfrm>
            <a:off x="4643145" y="7299200"/>
            <a:ext cx="1268825" cy="1268850"/>
          </a:xfrm>
          <a:prstGeom prst="rect">
            <a:avLst/>
          </a:prstGeom>
          <a:noFill/>
          <a:ln>
            <a:noFill/>
          </a:ln>
        </p:spPr>
      </p:pic>
      <p:sp>
        <p:nvSpPr>
          <p:cNvPr id="336" name="Google Shape;336;g10a7074c238_0_2"/>
          <p:cNvSpPr txBox="1"/>
          <p:nvPr/>
        </p:nvSpPr>
        <p:spPr>
          <a:xfrm>
            <a:off x="4831762" y="7544713"/>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1</a:t>
            </a:r>
            <a:endParaRPr sz="7200">
              <a:solidFill>
                <a:srgbClr val="FFFFFF"/>
              </a:solidFill>
              <a:latin typeface="Calibri"/>
              <a:ea typeface="Calibri"/>
              <a:cs typeface="Calibri"/>
              <a:sym typeface="Calibri"/>
            </a:endParaRPr>
          </a:p>
        </p:txBody>
      </p:sp>
      <p:pic>
        <p:nvPicPr>
          <p:cNvPr id="337" name="Google Shape;337;g10a7074c238_0_2"/>
          <p:cNvPicPr preferRelativeResize="0"/>
          <p:nvPr/>
        </p:nvPicPr>
        <p:blipFill>
          <a:blip r:embed="rId7">
            <a:alphaModFix/>
          </a:blip>
          <a:stretch>
            <a:fillRect/>
          </a:stretch>
        </p:blipFill>
        <p:spPr>
          <a:xfrm>
            <a:off x="8361208" y="7299200"/>
            <a:ext cx="1268825" cy="1268850"/>
          </a:xfrm>
          <a:prstGeom prst="rect">
            <a:avLst/>
          </a:prstGeom>
          <a:noFill/>
          <a:ln>
            <a:noFill/>
          </a:ln>
        </p:spPr>
      </p:pic>
      <p:sp>
        <p:nvSpPr>
          <p:cNvPr id="338" name="Google Shape;338;g10a7074c238_0_2"/>
          <p:cNvSpPr txBox="1"/>
          <p:nvPr/>
        </p:nvSpPr>
        <p:spPr>
          <a:xfrm>
            <a:off x="8549825" y="7544713"/>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2</a:t>
            </a:r>
            <a:endParaRPr sz="7200">
              <a:solidFill>
                <a:srgbClr val="FFFFFF"/>
              </a:solidFill>
              <a:latin typeface="Calibri"/>
              <a:ea typeface="Calibri"/>
              <a:cs typeface="Calibri"/>
              <a:sym typeface="Calibri"/>
            </a:endParaRPr>
          </a:p>
        </p:txBody>
      </p:sp>
      <p:pic>
        <p:nvPicPr>
          <p:cNvPr id="339" name="Google Shape;339;g10a7074c238_0_2"/>
          <p:cNvPicPr preferRelativeResize="0"/>
          <p:nvPr/>
        </p:nvPicPr>
        <p:blipFill>
          <a:blip r:embed="rId7">
            <a:alphaModFix/>
          </a:blip>
          <a:stretch>
            <a:fillRect/>
          </a:stretch>
        </p:blipFill>
        <p:spPr>
          <a:xfrm>
            <a:off x="12079270" y="7299200"/>
            <a:ext cx="1268825" cy="1268850"/>
          </a:xfrm>
          <a:prstGeom prst="rect">
            <a:avLst/>
          </a:prstGeom>
          <a:noFill/>
          <a:ln>
            <a:noFill/>
          </a:ln>
        </p:spPr>
      </p:pic>
      <p:sp>
        <p:nvSpPr>
          <p:cNvPr id="340" name="Google Shape;340;g10a7074c238_0_2"/>
          <p:cNvSpPr txBox="1"/>
          <p:nvPr/>
        </p:nvSpPr>
        <p:spPr>
          <a:xfrm>
            <a:off x="12267887" y="7544713"/>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3</a:t>
            </a:r>
            <a:endParaRPr sz="7200">
              <a:solidFill>
                <a:srgbClr val="FFFFFF"/>
              </a:solidFill>
              <a:latin typeface="Calibri"/>
              <a:ea typeface="Calibri"/>
              <a:cs typeface="Calibri"/>
              <a:sym typeface="Calibri"/>
            </a:endParaRPr>
          </a:p>
        </p:txBody>
      </p:sp>
      <p:sp>
        <p:nvSpPr>
          <p:cNvPr id="341" name="Google Shape;341;g10a7074c238_0_2"/>
          <p:cNvSpPr txBox="1"/>
          <p:nvPr/>
        </p:nvSpPr>
        <p:spPr>
          <a:xfrm>
            <a:off x="4375878" y="5135250"/>
            <a:ext cx="18672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chemeClr val="lt1"/>
                </a:solidFill>
                <a:latin typeface="Quicksand"/>
                <a:ea typeface="Quicksand"/>
                <a:cs typeface="Quicksand"/>
                <a:sym typeface="Quicksand"/>
              </a:rPr>
              <a:t>Landfill </a:t>
            </a:r>
            <a:endParaRPr b="1" sz="4000">
              <a:solidFill>
                <a:schemeClr val="lt1"/>
              </a:solidFill>
              <a:latin typeface="Quicksand"/>
              <a:ea typeface="Quicksand"/>
              <a:cs typeface="Quicksand"/>
              <a:sym typeface="Quicksand"/>
            </a:endParaRPr>
          </a:p>
        </p:txBody>
      </p:sp>
      <p:sp>
        <p:nvSpPr>
          <p:cNvPr id="342" name="Google Shape;342;g10a7074c238_0_2"/>
          <p:cNvSpPr txBox="1"/>
          <p:nvPr/>
        </p:nvSpPr>
        <p:spPr>
          <a:xfrm>
            <a:off x="7571566" y="5135250"/>
            <a:ext cx="2902800" cy="615600"/>
          </a:xfrm>
          <a:prstGeom prst="rect">
            <a:avLst/>
          </a:prstGeom>
          <a:noFill/>
          <a:ln>
            <a:noFill/>
          </a:ln>
        </p:spPr>
        <p:txBody>
          <a:bodyPr anchorCtr="0" anchor="t" bIns="0" lIns="0" spcFirstLastPara="1" rIns="0" wrap="square" tIns="0">
            <a:spAutoFit/>
          </a:bodyPr>
          <a:lstStyle/>
          <a:p>
            <a:pPr indent="0" lvl="0" marL="0" marR="0" rtl="0" algn="ctr">
              <a:lnSpc>
                <a:spcPct val="139968"/>
              </a:lnSpc>
              <a:spcBef>
                <a:spcPts val="0"/>
              </a:spcBef>
              <a:spcAft>
                <a:spcPts val="0"/>
              </a:spcAft>
              <a:buNone/>
            </a:pPr>
            <a:r>
              <a:rPr b="1" i="0" lang="en-US" sz="4000" u="none" cap="none" strike="noStrike">
                <a:solidFill>
                  <a:schemeClr val="lt1"/>
                </a:solidFill>
                <a:latin typeface="Quicksand"/>
                <a:ea typeface="Quicksand"/>
                <a:cs typeface="Quicksand"/>
                <a:sym typeface="Quicksand"/>
              </a:rPr>
              <a:t>Recycl</a:t>
            </a:r>
            <a:r>
              <a:rPr b="1" lang="en-US" sz="4000">
                <a:solidFill>
                  <a:schemeClr val="lt1"/>
                </a:solidFill>
                <a:latin typeface="Quicksand"/>
                <a:ea typeface="Quicksand"/>
                <a:cs typeface="Quicksand"/>
                <a:sym typeface="Quicksand"/>
              </a:rPr>
              <a:t>e</a:t>
            </a:r>
            <a:endParaRPr b="1" sz="4000">
              <a:solidFill>
                <a:schemeClr val="lt1"/>
              </a:solidFill>
              <a:latin typeface="Quicksand"/>
              <a:ea typeface="Quicksand"/>
              <a:cs typeface="Quicksand"/>
              <a:sym typeface="Quicksand"/>
            </a:endParaRPr>
          </a:p>
        </p:txBody>
      </p:sp>
      <p:sp>
        <p:nvSpPr>
          <p:cNvPr id="343" name="Google Shape;343;g10a7074c238_0_2"/>
          <p:cNvSpPr txBox="1"/>
          <p:nvPr/>
        </p:nvSpPr>
        <p:spPr>
          <a:xfrm>
            <a:off x="11659175" y="4827300"/>
            <a:ext cx="20838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chemeClr val="lt1"/>
                </a:solidFill>
                <a:latin typeface="Quicksand"/>
                <a:ea typeface="Quicksand"/>
                <a:cs typeface="Quicksand"/>
                <a:sym typeface="Quicksand"/>
              </a:rPr>
              <a:t>Food </a:t>
            </a:r>
            <a:r>
              <a:rPr b="1" lang="en-US" sz="4000">
                <a:solidFill>
                  <a:schemeClr val="lt1"/>
                </a:solidFill>
                <a:latin typeface="Quicksand"/>
                <a:ea typeface="Quicksand"/>
                <a:cs typeface="Quicksand"/>
                <a:sym typeface="Quicksand"/>
              </a:rPr>
              <a:t>Scraps</a:t>
            </a:r>
            <a:endParaRPr b="1" sz="4000">
              <a:solidFill>
                <a:schemeClr val="lt1"/>
              </a:solidFill>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BC"/>
        </a:solidFill>
      </p:bgPr>
    </p:bg>
    <p:spTree>
      <p:nvGrpSpPr>
        <p:cNvPr id="347" name="Shape 347"/>
        <p:cNvGrpSpPr/>
        <p:nvPr/>
      </p:nvGrpSpPr>
      <p:grpSpPr>
        <a:xfrm>
          <a:off x="0" y="0"/>
          <a:ext cx="0" cy="0"/>
          <a:chOff x="0" y="0"/>
          <a:chExt cx="0" cy="0"/>
        </a:xfrm>
      </p:grpSpPr>
      <p:sp>
        <p:nvSpPr>
          <p:cNvPr id="348" name="Google Shape;348;p13"/>
          <p:cNvSpPr/>
          <p:nvPr/>
        </p:nvSpPr>
        <p:spPr>
          <a:xfrm>
            <a:off x="5366021" y="2315740"/>
            <a:ext cx="8960588" cy="1124198"/>
          </a:xfrm>
          <a:custGeom>
            <a:rect b="b" l="l" r="r" t="t"/>
            <a:pathLst>
              <a:path extrusionOk="0" h="4965700" w="39579841">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a:ln>
            <a:noFill/>
          </a:ln>
        </p:spPr>
      </p:sp>
      <p:sp>
        <p:nvSpPr>
          <p:cNvPr id="349" name="Google Shape;349;p13"/>
          <p:cNvSpPr/>
          <p:nvPr/>
        </p:nvSpPr>
        <p:spPr>
          <a:xfrm>
            <a:off x="-365717" y="8935481"/>
            <a:ext cx="19019430" cy="2293127"/>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89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0" name="Google Shape;350;p13"/>
          <p:cNvPicPr preferRelativeResize="0"/>
          <p:nvPr/>
        </p:nvPicPr>
        <p:blipFill rotWithShape="1">
          <a:blip r:embed="rId3">
            <a:alphaModFix/>
          </a:blip>
          <a:srcRect b="0" l="0" r="0" t="0"/>
          <a:stretch/>
        </p:blipFill>
        <p:spPr>
          <a:xfrm>
            <a:off x="0" y="8923982"/>
            <a:ext cx="1740919" cy="1481957"/>
          </a:xfrm>
          <a:prstGeom prst="rect">
            <a:avLst/>
          </a:prstGeom>
          <a:noFill/>
          <a:ln>
            <a:noFill/>
          </a:ln>
        </p:spPr>
      </p:pic>
      <p:pic>
        <p:nvPicPr>
          <p:cNvPr id="351" name="Google Shape;351;p13"/>
          <p:cNvPicPr preferRelativeResize="0"/>
          <p:nvPr/>
        </p:nvPicPr>
        <p:blipFill rotWithShape="1">
          <a:blip r:embed="rId4">
            <a:alphaModFix/>
          </a:blip>
          <a:srcRect b="0" l="0" r="0" t="0"/>
          <a:stretch/>
        </p:blipFill>
        <p:spPr>
          <a:xfrm rot="-1929622">
            <a:off x="15797802" y="1983758"/>
            <a:ext cx="2957276" cy="5540564"/>
          </a:xfrm>
          <a:prstGeom prst="rect">
            <a:avLst/>
          </a:prstGeom>
          <a:noFill/>
          <a:ln>
            <a:noFill/>
          </a:ln>
        </p:spPr>
      </p:pic>
      <p:sp>
        <p:nvSpPr>
          <p:cNvPr id="352" name="Google Shape;352;p13"/>
          <p:cNvSpPr txBox="1"/>
          <p:nvPr/>
        </p:nvSpPr>
        <p:spPr>
          <a:xfrm>
            <a:off x="2943225" y="835781"/>
            <a:ext cx="124017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7200">
                <a:solidFill>
                  <a:srgbClr val="E8E8E8"/>
                </a:solidFill>
                <a:latin typeface="Gaegu"/>
                <a:ea typeface="Gaegu"/>
                <a:cs typeface="Gaegu"/>
                <a:sym typeface="Gaegu"/>
              </a:rPr>
              <a:t>Sort Smart &amp; Recycle Right!</a:t>
            </a:r>
            <a:endParaRPr/>
          </a:p>
        </p:txBody>
      </p:sp>
      <p:pic>
        <p:nvPicPr>
          <p:cNvPr id="353" name="Google Shape;353;p13"/>
          <p:cNvPicPr preferRelativeResize="0"/>
          <p:nvPr/>
        </p:nvPicPr>
        <p:blipFill rotWithShape="1">
          <a:blip r:embed="rId5">
            <a:alphaModFix/>
          </a:blip>
          <a:srcRect b="0" l="0" r="0" t="0"/>
          <a:stretch/>
        </p:blipFill>
        <p:spPr>
          <a:xfrm>
            <a:off x="3772827" y="6847062"/>
            <a:ext cx="1124198" cy="1124198"/>
          </a:xfrm>
          <a:prstGeom prst="rect">
            <a:avLst/>
          </a:prstGeom>
          <a:noFill/>
          <a:ln>
            <a:noFill/>
          </a:ln>
        </p:spPr>
      </p:pic>
      <p:sp>
        <p:nvSpPr>
          <p:cNvPr id="354" name="Google Shape;354;p13"/>
          <p:cNvSpPr/>
          <p:nvPr/>
        </p:nvSpPr>
        <p:spPr>
          <a:xfrm>
            <a:off x="5366021" y="6847062"/>
            <a:ext cx="8960588" cy="1124198"/>
          </a:xfrm>
          <a:custGeom>
            <a:rect b="b" l="l" r="r" t="t"/>
            <a:pathLst>
              <a:path extrusionOk="0" h="4965700" w="39579841">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a:ln>
            <a:noFill/>
          </a:ln>
        </p:spPr>
      </p:sp>
      <p:sp>
        <p:nvSpPr>
          <p:cNvPr id="355" name="Google Shape;355;p13"/>
          <p:cNvSpPr txBox="1"/>
          <p:nvPr/>
        </p:nvSpPr>
        <p:spPr>
          <a:xfrm>
            <a:off x="5749830" y="2592576"/>
            <a:ext cx="8193000" cy="58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800">
                <a:solidFill>
                  <a:srgbClr val="065928"/>
                </a:solidFill>
                <a:latin typeface="Gaegu"/>
                <a:ea typeface="Gaegu"/>
                <a:cs typeface="Gaegu"/>
                <a:sym typeface="Gaegu"/>
              </a:rPr>
              <a:t>Pour liquids in the bucket </a:t>
            </a:r>
            <a:endParaRPr sz="3800"/>
          </a:p>
        </p:txBody>
      </p:sp>
      <p:pic>
        <p:nvPicPr>
          <p:cNvPr id="356" name="Google Shape;356;p13"/>
          <p:cNvPicPr preferRelativeResize="0"/>
          <p:nvPr/>
        </p:nvPicPr>
        <p:blipFill rotWithShape="1">
          <a:blip r:embed="rId6">
            <a:alphaModFix/>
          </a:blip>
          <a:srcRect b="0" l="0" r="0" t="0"/>
          <a:stretch/>
        </p:blipFill>
        <p:spPr>
          <a:xfrm>
            <a:off x="3772827" y="3826180"/>
            <a:ext cx="1124198" cy="1124198"/>
          </a:xfrm>
          <a:prstGeom prst="rect">
            <a:avLst/>
          </a:prstGeom>
          <a:noFill/>
          <a:ln>
            <a:noFill/>
          </a:ln>
        </p:spPr>
      </p:pic>
      <p:sp>
        <p:nvSpPr>
          <p:cNvPr id="357" name="Google Shape;357;p13"/>
          <p:cNvSpPr/>
          <p:nvPr/>
        </p:nvSpPr>
        <p:spPr>
          <a:xfrm>
            <a:off x="5366021" y="3826180"/>
            <a:ext cx="8960588" cy="1124198"/>
          </a:xfrm>
          <a:custGeom>
            <a:rect b="b" l="l" r="r" t="t"/>
            <a:pathLst>
              <a:path extrusionOk="0" h="4965700" w="39579841">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a:ln>
            <a:noFill/>
          </a:ln>
        </p:spPr>
      </p:sp>
      <p:sp>
        <p:nvSpPr>
          <p:cNvPr id="358" name="Google Shape;358;p13"/>
          <p:cNvSpPr txBox="1"/>
          <p:nvPr/>
        </p:nvSpPr>
        <p:spPr>
          <a:xfrm>
            <a:off x="5866880" y="4095782"/>
            <a:ext cx="8193000" cy="58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800">
                <a:solidFill>
                  <a:srgbClr val="065928"/>
                </a:solidFill>
                <a:latin typeface="Gaegu"/>
                <a:ea typeface="Gaegu"/>
                <a:cs typeface="Gaegu"/>
                <a:sym typeface="Gaegu"/>
              </a:rPr>
              <a:t>Landfill </a:t>
            </a:r>
            <a:r>
              <a:rPr b="1" i="0" lang="en-US" sz="3800" u="none" cap="none" strike="noStrike">
                <a:solidFill>
                  <a:srgbClr val="065928"/>
                </a:solidFill>
                <a:latin typeface="Gaegu"/>
                <a:ea typeface="Gaegu"/>
                <a:cs typeface="Gaegu"/>
                <a:sym typeface="Gaegu"/>
              </a:rPr>
              <a:t>in the gr</a:t>
            </a:r>
            <a:r>
              <a:rPr b="1" lang="en-US" sz="3800">
                <a:solidFill>
                  <a:srgbClr val="065928"/>
                </a:solidFill>
                <a:latin typeface="Gaegu"/>
                <a:ea typeface="Gaegu"/>
                <a:cs typeface="Gaegu"/>
                <a:sym typeface="Gaegu"/>
              </a:rPr>
              <a:t>a</a:t>
            </a:r>
            <a:r>
              <a:rPr b="1" i="0" lang="en-US" sz="3800" u="none" cap="none" strike="noStrike">
                <a:solidFill>
                  <a:srgbClr val="065928"/>
                </a:solidFill>
                <a:latin typeface="Gaegu"/>
                <a:ea typeface="Gaegu"/>
                <a:cs typeface="Gaegu"/>
                <a:sym typeface="Gaegu"/>
              </a:rPr>
              <a:t>y can</a:t>
            </a:r>
            <a:endParaRPr sz="3800"/>
          </a:p>
        </p:txBody>
      </p:sp>
      <p:pic>
        <p:nvPicPr>
          <p:cNvPr id="359" name="Google Shape;359;p13"/>
          <p:cNvPicPr preferRelativeResize="0"/>
          <p:nvPr/>
        </p:nvPicPr>
        <p:blipFill rotWithShape="1">
          <a:blip r:embed="rId7">
            <a:alphaModFix/>
          </a:blip>
          <a:srcRect b="0" l="0" r="0" t="0"/>
          <a:stretch/>
        </p:blipFill>
        <p:spPr>
          <a:xfrm>
            <a:off x="3772827" y="5336621"/>
            <a:ext cx="1124198" cy="1124198"/>
          </a:xfrm>
          <a:prstGeom prst="rect">
            <a:avLst/>
          </a:prstGeom>
          <a:noFill/>
          <a:ln>
            <a:noFill/>
          </a:ln>
        </p:spPr>
      </p:pic>
      <p:sp>
        <p:nvSpPr>
          <p:cNvPr id="360" name="Google Shape;360;p13"/>
          <p:cNvSpPr/>
          <p:nvPr/>
        </p:nvSpPr>
        <p:spPr>
          <a:xfrm>
            <a:off x="5366021" y="5336621"/>
            <a:ext cx="8960588" cy="1124198"/>
          </a:xfrm>
          <a:custGeom>
            <a:rect b="b" l="l" r="r" t="t"/>
            <a:pathLst>
              <a:path extrusionOk="0" h="4965700" w="39579841">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a:ln>
            <a:noFill/>
          </a:ln>
        </p:spPr>
      </p:sp>
      <p:sp>
        <p:nvSpPr>
          <p:cNvPr id="361" name="Google Shape;361;p13"/>
          <p:cNvSpPr txBox="1"/>
          <p:nvPr/>
        </p:nvSpPr>
        <p:spPr>
          <a:xfrm>
            <a:off x="5749830" y="5313861"/>
            <a:ext cx="81930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800">
                <a:solidFill>
                  <a:srgbClr val="065928"/>
                </a:solidFill>
                <a:latin typeface="Gaegu"/>
                <a:ea typeface="Gaegu"/>
                <a:cs typeface="Gaegu"/>
                <a:sym typeface="Gaegu"/>
              </a:rPr>
              <a:t>Clean &amp; Dry </a:t>
            </a:r>
            <a:r>
              <a:rPr b="1" lang="en-US" sz="3800">
                <a:solidFill>
                  <a:srgbClr val="065928"/>
                </a:solidFill>
                <a:latin typeface="Gaegu"/>
                <a:ea typeface="Gaegu"/>
                <a:cs typeface="Gaegu"/>
                <a:sym typeface="Gaegu"/>
              </a:rPr>
              <a:t>recyclables</a:t>
            </a:r>
            <a:r>
              <a:rPr b="1" lang="en-US" sz="3800">
                <a:solidFill>
                  <a:srgbClr val="065928"/>
                </a:solidFill>
                <a:latin typeface="Gaegu"/>
                <a:ea typeface="Gaegu"/>
                <a:cs typeface="Gaegu"/>
                <a:sym typeface="Gaegu"/>
              </a:rPr>
              <a:t> </a:t>
            </a:r>
            <a:r>
              <a:rPr b="1" i="0" lang="en-US" sz="3800" u="none" cap="none" strike="noStrike">
                <a:solidFill>
                  <a:srgbClr val="065928"/>
                </a:solidFill>
                <a:latin typeface="Gaegu"/>
                <a:ea typeface="Gaegu"/>
                <a:cs typeface="Gaegu"/>
                <a:sym typeface="Gaegu"/>
              </a:rPr>
              <a:t>in the blue can</a:t>
            </a:r>
            <a:endParaRPr sz="3800"/>
          </a:p>
        </p:txBody>
      </p:sp>
      <p:pic>
        <p:nvPicPr>
          <p:cNvPr id="362" name="Google Shape;362;p13"/>
          <p:cNvPicPr preferRelativeResize="0"/>
          <p:nvPr/>
        </p:nvPicPr>
        <p:blipFill rotWithShape="1">
          <a:blip r:embed="rId8">
            <a:alphaModFix/>
          </a:blip>
          <a:srcRect b="0" l="0" r="0" t="0"/>
          <a:stretch/>
        </p:blipFill>
        <p:spPr>
          <a:xfrm>
            <a:off x="3772827" y="2315740"/>
            <a:ext cx="1124198" cy="1124198"/>
          </a:xfrm>
          <a:prstGeom prst="rect">
            <a:avLst/>
          </a:prstGeom>
          <a:noFill/>
          <a:ln>
            <a:noFill/>
          </a:ln>
        </p:spPr>
      </p:pic>
      <p:sp>
        <p:nvSpPr>
          <p:cNvPr id="363" name="Google Shape;363;p13"/>
          <p:cNvSpPr txBox="1"/>
          <p:nvPr/>
        </p:nvSpPr>
        <p:spPr>
          <a:xfrm>
            <a:off x="5839705" y="7048816"/>
            <a:ext cx="8640000" cy="58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800" u="none" cap="none" strike="noStrike">
                <a:solidFill>
                  <a:srgbClr val="065928"/>
                </a:solidFill>
                <a:latin typeface="Gaegu"/>
                <a:ea typeface="Gaegu"/>
                <a:cs typeface="Gaegu"/>
                <a:sym typeface="Gaegu"/>
              </a:rPr>
              <a:t>Food scraps in the green can</a:t>
            </a:r>
            <a:endParaRPr sz="3800"/>
          </a:p>
        </p:txBody>
      </p:sp>
      <p:pic>
        <p:nvPicPr>
          <p:cNvPr id="364" name="Google Shape;364;p13"/>
          <p:cNvPicPr preferRelativeResize="0"/>
          <p:nvPr/>
        </p:nvPicPr>
        <p:blipFill rotWithShape="1">
          <a:blip r:embed="rId9">
            <a:alphaModFix/>
          </a:blip>
          <a:srcRect b="0" l="0" r="0" t="0"/>
          <a:stretch/>
        </p:blipFill>
        <p:spPr>
          <a:xfrm>
            <a:off x="12496740" y="9376357"/>
            <a:ext cx="1829867" cy="288603"/>
          </a:xfrm>
          <a:prstGeom prst="rect">
            <a:avLst/>
          </a:prstGeom>
          <a:noFill/>
          <a:ln>
            <a:noFill/>
          </a:ln>
        </p:spPr>
      </p:pic>
      <p:pic>
        <p:nvPicPr>
          <p:cNvPr id="365" name="Google Shape;365;p13"/>
          <p:cNvPicPr preferRelativeResize="0"/>
          <p:nvPr/>
        </p:nvPicPr>
        <p:blipFill rotWithShape="1">
          <a:blip r:embed="rId10">
            <a:alphaModFix/>
          </a:blip>
          <a:srcRect b="0" l="26329" r="0" t="0"/>
          <a:stretch/>
        </p:blipFill>
        <p:spPr>
          <a:xfrm>
            <a:off x="-167609" y="1028700"/>
            <a:ext cx="1779256" cy="1629124"/>
          </a:xfrm>
          <a:prstGeom prst="rect">
            <a:avLst/>
          </a:prstGeom>
          <a:noFill/>
          <a:ln>
            <a:noFill/>
          </a:ln>
        </p:spPr>
      </p:pic>
      <p:pic>
        <p:nvPicPr>
          <p:cNvPr id="366" name="Google Shape;366;p13"/>
          <p:cNvPicPr preferRelativeResize="0"/>
          <p:nvPr/>
        </p:nvPicPr>
        <p:blipFill rotWithShape="1">
          <a:blip r:embed="rId11">
            <a:alphaModFix/>
          </a:blip>
          <a:srcRect b="0" l="0" r="0" t="0"/>
          <a:stretch/>
        </p:blipFill>
        <p:spPr>
          <a:xfrm>
            <a:off x="1148415" y="1843262"/>
            <a:ext cx="1185009" cy="676936"/>
          </a:xfrm>
          <a:prstGeom prst="rect">
            <a:avLst/>
          </a:prstGeom>
          <a:noFill/>
          <a:ln>
            <a:noFill/>
          </a:ln>
        </p:spPr>
      </p:pic>
      <p:grpSp>
        <p:nvGrpSpPr>
          <p:cNvPr id="367" name="Google Shape;367;p13"/>
          <p:cNvGrpSpPr/>
          <p:nvPr/>
        </p:nvGrpSpPr>
        <p:grpSpPr>
          <a:xfrm>
            <a:off x="3593823" y="8364469"/>
            <a:ext cx="1184254" cy="1922531"/>
            <a:chOff x="0" y="0"/>
            <a:chExt cx="1579005" cy="2563375"/>
          </a:xfrm>
        </p:grpSpPr>
        <p:pic>
          <p:nvPicPr>
            <p:cNvPr id="368" name="Google Shape;368;p13"/>
            <p:cNvPicPr preferRelativeResize="0"/>
            <p:nvPr/>
          </p:nvPicPr>
          <p:blipFill rotWithShape="1">
            <a:blip r:embed="rId12">
              <a:alphaModFix/>
            </a:blip>
            <a:srcRect b="0" l="0" r="0" t="0"/>
            <a:stretch/>
          </p:blipFill>
          <p:spPr>
            <a:xfrm>
              <a:off x="0" y="663845"/>
              <a:ext cx="1579005" cy="1899530"/>
            </a:xfrm>
            <a:prstGeom prst="rect">
              <a:avLst/>
            </a:prstGeom>
            <a:noFill/>
            <a:ln>
              <a:noFill/>
            </a:ln>
          </p:spPr>
        </p:pic>
        <p:pic>
          <p:nvPicPr>
            <p:cNvPr id="369" name="Google Shape;369;p13"/>
            <p:cNvPicPr preferRelativeResize="0"/>
            <p:nvPr/>
          </p:nvPicPr>
          <p:blipFill rotWithShape="1">
            <a:blip r:embed="rId13">
              <a:alphaModFix/>
            </a:blip>
            <a:srcRect b="0" l="0" r="0" t="0"/>
            <a:stretch/>
          </p:blipFill>
          <p:spPr>
            <a:xfrm>
              <a:off x="304757" y="0"/>
              <a:ext cx="670650" cy="904063"/>
            </a:xfrm>
            <a:prstGeom prst="rect">
              <a:avLst/>
            </a:prstGeom>
            <a:noFill/>
            <a:ln>
              <a:noFill/>
            </a:ln>
          </p:spPr>
        </p:pic>
      </p:grpSp>
      <p:grpSp>
        <p:nvGrpSpPr>
          <p:cNvPr id="370" name="Google Shape;370;p13"/>
          <p:cNvGrpSpPr/>
          <p:nvPr/>
        </p:nvGrpSpPr>
        <p:grpSpPr>
          <a:xfrm>
            <a:off x="8599614" y="8598252"/>
            <a:ext cx="2493401" cy="2630356"/>
            <a:chOff x="0" y="0"/>
            <a:chExt cx="3324534" cy="3507142"/>
          </a:xfrm>
        </p:grpSpPr>
        <p:pic>
          <p:nvPicPr>
            <p:cNvPr id="371" name="Google Shape;371;p13"/>
            <p:cNvPicPr preferRelativeResize="0"/>
            <p:nvPr/>
          </p:nvPicPr>
          <p:blipFill rotWithShape="1">
            <a:blip r:embed="rId14">
              <a:alphaModFix/>
            </a:blip>
            <a:srcRect b="0" l="0" r="0" t="0"/>
            <a:stretch/>
          </p:blipFill>
          <p:spPr>
            <a:xfrm>
              <a:off x="0" y="388124"/>
              <a:ext cx="3324534" cy="3119018"/>
            </a:xfrm>
            <a:prstGeom prst="rect">
              <a:avLst/>
            </a:prstGeom>
            <a:noFill/>
            <a:ln>
              <a:noFill/>
            </a:ln>
          </p:spPr>
        </p:pic>
        <p:pic>
          <p:nvPicPr>
            <p:cNvPr id="372" name="Google Shape;372;p13"/>
            <p:cNvPicPr preferRelativeResize="0"/>
            <p:nvPr/>
          </p:nvPicPr>
          <p:blipFill rotWithShape="1">
            <a:blip r:embed="rId15">
              <a:alphaModFix/>
            </a:blip>
            <a:srcRect b="0" l="0" r="0" t="0"/>
            <a:stretch/>
          </p:blipFill>
          <p:spPr>
            <a:xfrm>
              <a:off x="1347695" y="0"/>
              <a:ext cx="629145" cy="966564"/>
            </a:xfrm>
            <a:prstGeom prst="rect">
              <a:avLst/>
            </a:prstGeom>
            <a:noFill/>
            <a:ln>
              <a:noFill/>
            </a:ln>
          </p:spPr>
        </p:pic>
      </p:grpSp>
      <p:grpSp>
        <p:nvGrpSpPr>
          <p:cNvPr id="373" name="Google Shape;373;p13"/>
          <p:cNvGrpSpPr/>
          <p:nvPr/>
        </p:nvGrpSpPr>
        <p:grpSpPr>
          <a:xfrm>
            <a:off x="15595370" y="8020981"/>
            <a:ext cx="1098382" cy="1643978"/>
            <a:chOff x="0" y="0"/>
            <a:chExt cx="1464510" cy="2191972"/>
          </a:xfrm>
        </p:grpSpPr>
        <p:pic>
          <p:nvPicPr>
            <p:cNvPr id="374" name="Google Shape;374;p13"/>
            <p:cNvPicPr preferRelativeResize="0"/>
            <p:nvPr/>
          </p:nvPicPr>
          <p:blipFill rotWithShape="1">
            <a:blip r:embed="rId16">
              <a:alphaModFix/>
            </a:blip>
            <a:srcRect b="0" l="0" r="0" t="0"/>
            <a:stretch/>
          </p:blipFill>
          <p:spPr>
            <a:xfrm>
              <a:off x="0" y="732788"/>
              <a:ext cx="1464510" cy="1459184"/>
            </a:xfrm>
            <a:prstGeom prst="rect">
              <a:avLst/>
            </a:prstGeom>
            <a:noFill/>
            <a:ln>
              <a:noFill/>
            </a:ln>
          </p:spPr>
        </p:pic>
        <p:pic>
          <p:nvPicPr>
            <p:cNvPr id="375" name="Google Shape;375;p13"/>
            <p:cNvPicPr preferRelativeResize="0"/>
            <p:nvPr/>
          </p:nvPicPr>
          <p:blipFill rotWithShape="1">
            <a:blip r:embed="rId17">
              <a:alphaModFix/>
            </a:blip>
            <a:srcRect b="0" l="0" r="0" t="0"/>
            <a:stretch/>
          </p:blipFill>
          <p:spPr>
            <a:xfrm>
              <a:off x="396930" y="0"/>
              <a:ext cx="670650" cy="904063"/>
            </a:xfrm>
            <a:prstGeom prst="rect">
              <a:avLst/>
            </a:prstGeom>
            <a:noFill/>
            <a:ln>
              <a:noFill/>
            </a:ln>
          </p:spPr>
        </p:pic>
      </p:grpSp>
      <p:pic>
        <p:nvPicPr>
          <p:cNvPr id="376" name="Google Shape;376;p13"/>
          <p:cNvPicPr preferRelativeResize="0"/>
          <p:nvPr/>
        </p:nvPicPr>
        <p:blipFill rotWithShape="1">
          <a:blip r:embed="rId18">
            <a:alphaModFix/>
          </a:blip>
          <a:srcRect b="0" l="0" r="0" t="0"/>
          <a:stretch/>
        </p:blipFill>
        <p:spPr>
          <a:xfrm>
            <a:off x="6291059" y="8798756"/>
            <a:ext cx="686030" cy="1053957"/>
          </a:xfrm>
          <a:prstGeom prst="rect">
            <a:avLst/>
          </a:prstGeom>
          <a:noFill/>
          <a:ln>
            <a:noFill/>
          </a:ln>
        </p:spPr>
      </p:pic>
      <p:pic>
        <p:nvPicPr>
          <p:cNvPr id="377" name="Google Shape;377;p13"/>
          <p:cNvPicPr preferRelativeResize="0"/>
          <p:nvPr/>
        </p:nvPicPr>
        <p:blipFill rotWithShape="1">
          <a:blip r:embed="rId19">
            <a:alphaModFix/>
          </a:blip>
          <a:srcRect b="0" l="0" r="0" t="0"/>
          <a:stretch/>
        </p:blipFill>
        <p:spPr>
          <a:xfrm flipH="1" rot="-1461621">
            <a:off x="645609" y="4195661"/>
            <a:ext cx="1932077" cy="15094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BC"/>
        </a:solidFill>
      </p:bgPr>
    </p:bg>
    <p:spTree>
      <p:nvGrpSpPr>
        <p:cNvPr id="381" name="Shape 381"/>
        <p:cNvGrpSpPr/>
        <p:nvPr/>
      </p:nvGrpSpPr>
      <p:grpSpPr>
        <a:xfrm>
          <a:off x="0" y="0"/>
          <a:ext cx="0" cy="0"/>
          <a:chOff x="0" y="0"/>
          <a:chExt cx="0" cy="0"/>
        </a:xfrm>
      </p:grpSpPr>
      <p:pic>
        <p:nvPicPr>
          <p:cNvPr id="382" name="Google Shape;382;p14"/>
          <p:cNvPicPr preferRelativeResize="0"/>
          <p:nvPr/>
        </p:nvPicPr>
        <p:blipFill rotWithShape="1">
          <a:blip r:embed="rId3">
            <a:alphaModFix/>
          </a:blip>
          <a:srcRect b="73586" l="4017" r="12717" t="0"/>
          <a:stretch/>
        </p:blipFill>
        <p:spPr>
          <a:xfrm>
            <a:off x="-161794" y="9305925"/>
            <a:ext cx="18594668" cy="1201162"/>
          </a:xfrm>
          <a:prstGeom prst="rect">
            <a:avLst/>
          </a:prstGeom>
          <a:noFill/>
          <a:ln>
            <a:noFill/>
          </a:ln>
        </p:spPr>
      </p:pic>
      <p:sp>
        <p:nvSpPr>
          <p:cNvPr id="383" name="Google Shape;383;p14"/>
          <p:cNvSpPr txBox="1"/>
          <p:nvPr/>
        </p:nvSpPr>
        <p:spPr>
          <a:xfrm>
            <a:off x="9667100" y="3299113"/>
            <a:ext cx="72705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9600">
                <a:solidFill>
                  <a:srgbClr val="E8E8E8"/>
                </a:solidFill>
                <a:latin typeface="Luckiest Guy"/>
                <a:ea typeface="Luckiest Guy"/>
                <a:cs typeface="Luckiest Guy"/>
                <a:sym typeface="Luckiest Guy"/>
              </a:rPr>
              <a:t>Let’s Sort Like Crazy!</a:t>
            </a:r>
            <a:endParaRPr sz="9600">
              <a:solidFill>
                <a:srgbClr val="E8E8E8"/>
              </a:solidFill>
              <a:latin typeface="Luckiest Guy"/>
              <a:ea typeface="Luckiest Guy"/>
              <a:cs typeface="Luckiest Guy"/>
              <a:sym typeface="Luckiest Guy"/>
            </a:endParaRPr>
          </a:p>
        </p:txBody>
      </p:sp>
      <p:pic>
        <p:nvPicPr>
          <p:cNvPr id="384" name="Google Shape;384;p14"/>
          <p:cNvPicPr preferRelativeResize="0"/>
          <p:nvPr/>
        </p:nvPicPr>
        <p:blipFill rotWithShape="1">
          <a:blip r:embed="rId4">
            <a:alphaModFix/>
          </a:blip>
          <a:srcRect b="0" l="0" r="0" t="0"/>
          <a:stretch/>
        </p:blipFill>
        <p:spPr>
          <a:xfrm>
            <a:off x="130539" y="-169800"/>
            <a:ext cx="1163084" cy="2086248"/>
          </a:xfrm>
          <a:prstGeom prst="rect">
            <a:avLst/>
          </a:prstGeom>
          <a:noFill/>
          <a:ln>
            <a:noFill/>
          </a:ln>
        </p:spPr>
      </p:pic>
      <p:pic>
        <p:nvPicPr>
          <p:cNvPr id="385" name="Google Shape;385;p14"/>
          <p:cNvPicPr preferRelativeResize="0"/>
          <p:nvPr/>
        </p:nvPicPr>
        <p:blipFill rotWithShape="1">
          <a:blip r:embed="rId5">
            <a:alphaModFix/>
          </a:blip>
          <a:srcRect b="0" l="0" r="0" t="0"/>
          <a:stretch/>
        </p:blipFill>
        <p:spPr>
          <a:xfrm rot="-1929622">
            <a:off x="15667441" y="-768586"/>
            <a:ext cx="2957276" cy="5540564"/>
          </a:xfrm>
          <a:prstGeom prst="rect">
            <a:avLst/>
          </a:prstGeom>
          <a:noFill/>
          <a:ln>
            <a:noFill/>
          </a:ln>
        </p:spPr>
      </p:pic>
      <p:pic>
        <p:nvPicPr>
          <p:cNvPr descr="Be An EcoHero! Sort your waste properly if your school sorts waste and if your school doesn't start that program at your school! &#10;&#10;Listen to Amazing Waste on Spotify: https://open.spotify.com/album/0nVAZeDrVJJgeMRK80yoac &#10;&#10;On Itunes/Apple Music: https://music.apple.com/gb/album/amazing-waste/1451855122&#10;&#10;On Amazon Music: https://www.amazon.com/Amazing-Waste-Mr-Eco/dp/B07NGJQX47&#10;&#10;www.MrEco.org" id="386" name="Google Shape;386;p14" title="Sort Like Crazy MV: Mr. Eco ft Jenny Tormey">
            <a:hlinkClick r:id="rId6"/>
          </p:cNvPr>
          <p:cNvPicPr preferRelativeResize="0"/>
          <p:nvPr/>
        </p:nvPicPr>
        <p:blipFill>
          <a:blip r:embed="rId7">
            <a:alphaModFix/>
          </a:blip>
          <a:stretch>
            <a:fillRect/>
          </a:stretch>
        </p:blipFill>
        <p:spPr>
          <a:xfrm>
            <a:off x="930723" y="2086250"/>
            <a:ext cx="7788671" cy="5841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90" name="Shape 390"/>
        <p:cNvGrpSpPr/>
        <p:nvPr/>
      </p:nvGrpSpPr>
      <p:grpSpPr>
        <a:xfrm>
          <a:off x="0" y="0"/>
          <a:ext cx="0" cy="0"/>
          <a:chOff x="0" y="0"/>
          <a:chExt cx="0" cy="0"/>
        </a:xfrm>
      </p:grpSpPr>
      <p:grpSp>
        <p:nvGrpSpPr>
          <p:cNvPr id="391" name="Google Shape;391;p15"/>
          <p:cNvGrpSpPr/>
          <p:nvPr/>
        </p:nvGrpSpPr>
        <p:grpSpPr>
          <a:xfrm>
            <a:off x="1672626" y="5132124"/>
            <a:ext cx="4419240" cy="9803913"/>
            <a:chOff x="0" y="0"/>
            <a:chExt cx="5892320" cy="13071882"/>
          </a:xfrm>
        </p:grpSpPr>
        <p:pic>
          <p:nvPicPr>
            <p:cNvPr id="392" name="Google Shape;392;p15"/>
            <p:cNvPicPr preferRelativeResize="0"/>
            <p:nvPr/>
          </p:nvPicPr>
          <p:blipFill rotWithShape="1">
            <a:blip r:embed="rId3">
              <a:alphaModFix/>
            </a:blip>
            <a:srcRect b="0" l="0" r="0" t="0"/>
            <a:stretch/>
          </p:blipFill>
          <p:spPr>
            <a:xfrm>
              <a:off x="0" y="0"/>
              <a:ext cx="5892320" cy="8977218"/>
            </a:xfrm>
            <a:prstGeom prst="rect">
              <a:avLst/>
            </a:prstGeom>
            <a:noFill/>
            <a:ln>
              <a:noFill/>
            </a:ln>
          </p:spPr>
        </p:pic>
        <p:sp>
          <p:nvSpPr>
            <p:cNvPr id="393" name="Google Shape;393;p15"/>
            <p:cNvSpPr/>
            <p:nvPr/>
          </p:nvSpPr>
          <p:spPr>
            <a:xfrm>
              <a:off x="0" y="5528082"/>
              <a:ext cx="5892320" cy="7543800"/>
            </a:xfrm>
            <a:custGeom>
              <a:rect b="b" l="l" r="r" t="t"/>
              <a:pathLst>
                <a:path extrusionOk="0" h="1913890" w="1494903">
                  <a:moveTo>
                    <a:pt x="0" y="0"/>
                  </a:moveTo>
                  <a:lnTo>
                    <a:pt x="1494903" y="0"/>
                  </a:lnTo>
                  <a:lnTo>
                    <a:pt x="1494903" y="1913890"/>
                  </a:lnTo>
                  <a:lnTo>
                    <a:pt x="0" y="1913890"/>
                  </a:lnTo>
                  <a:close/>
                </a:path>
              </a:pathLst>
            </a:custGeom>
            <a:solidFill>
              <a:srgbClr val="F9B428"/>
            </a:solidFill>
            <a:ln>
              <a:noFill/>
            </a:ln>
          </p:spPr>
        </p:sp>
      </p:grpSp>
      <p:pic>
        <p:nvPicPr>
          <p:cNvPr id="394" name="Google Shape;394;p15"/>
          <p:cNvPicPr preferRelativeResize="0"/>
          <p:nvPr/>
        </p:nvPicPr>
        <p:blipFill rotWithShape="1">
          <a:blip r:embed="rId4">
            <a:alphaModFix/>
          </a:blip>
          <a:srcRect b="0" l="0" r="0" t="0"/>
          <a:stretch/>
        </p:blipFill>
        <p:spPr>
          <a:xfrm>
            <a:off x="1719575" y="323989"/>
            <a:ext cx="5866335" cy="5354364"/>
          </a:xfrm>
          <a:prstGeom prst="rect">
            <a:avLst/>
          </a:prstGeom>
          <a:noFill/>
          <a:ln>
            <a:noFill/>
          </a:ln>
        </p:spPr>
      </p:pic>
      <p:pic>
        <p:nvPicPr>
          <p:cNvPr id="395" name="Google Shape;395;p15"/>
          <p:cNvPicPr preferRelativeResize="0"/>
          <p:nvPr/>
        </p:nvPicPr>
        <p:blipFill rotWithShape="1">
          <a:blip r:embed="rId5">
            <a:alphaModFix/>
          </a:blip>
          <a:srcRect b="0" l="0" r="0" t="0"/>
          <a:stretch/>
        </p:blipFill>
        <p:spPr>
          <a:xfrm>
            <a:off x="601701" y="1028700"/>
            <a:ext cx="2141849" cy="1947136"/>
          </a:xfrm>
          <a:prstGeom prst="rect">
            <a:avLst/>
          </a:prstGeom>
          <a:noFill/>
          <a:ln>
            <a:noFill/>
          </a:ln>
        </p:spPr>
      </p:pic>
      <p:pic>
        <p:nvPicPr>
          <p:cNvPr id="396" name="Google Shape;396;p15"/>
          <p:cNvPicPr preferRelativeResize="0"/>
          <p:nvPr/>
        </p:nvPicPr>
        <p:blipFill rotWithShape="1">
          <a:blip r:embed="rId6">
            <a:alphaModFix/>
          </a:blip>
          <a:srcRect b="0" l="0" r="0" t="0"/>
          <a:stretch/>
        </p:blipFill>
        <p:spPr>
          <a:xfrm>
            <a:off x="601701" y="3492156"/>
            <a:ext cx="899339" cy="1003319"/>
          </a:xfrm>
          <a:prstGeom prst="rect">
            <a:avLst/>
          </a:prstGeom>
          <a:noFill/>
          <a:ln>
            <a:noFill/>
          </a:ln>
        </p:spPr>
      </p:pic>
      <p:pic>
        <p:nvPicPr>
          <p:cNvPr id="397" name="Google Shape;397;p15"/>
          <p:cNvPicPr preferRelativeResize="0"/>
          <p:nvPr/>
        </p:nvPicPr>
        <p:blipFill rotWithShape="1">
          <a:blip r:embed="rId7">
            <a:alphaModFix/>
          </a:blip>
          <a:srcRect b="0" l="0" r="0" t="0"/>
          <a:stretch/>
        </p:blipFill>
        <p:spPr>
          <a:xfrm>
            <a:off x="15776947" y="5678353"/>
            <a:ext cx="1053957" cy="958143"/>
          </a:xfrm>
          <a:prstGeom prst="rect">
            <a:avLst/>
          </a:prstGeom>
          <a:noFill/>
          <a:ln>
            <a:noFill/>
          </a:ln>
        </p:spPr>
      </p:pic>
      <p:pic>
        <p:nvPicPr>
          <p:cNvPr id="398" name="Google Shape;398;p15"/>
          <p:cNvPicPr preferRelativeResize="0"/>
          <p:nvPr/>
        </p:nvPicPr>
        <p:blipFill rotWithShape="1">
          <a:blip r:embed="rId8">
            <a:alphaModFix/>
          </a:blip>
          <a:srcRect b="0" l="0" r="0" t="0"/>
          <a:stretch/>
        </p:blipFill>
        <p:spPr>
          <a:xfrm>
            <a:off x="110381" y="8684218"/>
            <a:ext cx="961975" cy="1053957"/>
          </a:xfrm>
          <a:prstGeom prst="rect">
            <a:avLst/>
          </a:prstGeom>
          <a:noFill/>
          <a:ln>
            <a:noFill/>
          </a:ln>
        </p:spPr>
      </p:pic>
      <p:pic>
        <p:nvPicPr>
          <p:cNvPr id="399" name="Google Shape;399;p15"/>
          <p:cNvPicPr preferRelativeResize="0"/>
          <p:nvPr/>
        </p:nvPicPr>
        <p:blipFill rotWithShape="1">
          <a:blip r:embed="rId9">
            <a:alphaModFix/>
          </a:blip>
          <a:srcRect b="0" l="0" r="0" t="0"/>
          <a:stretch/>
        </p:blipFill>
        <p:spPr>
          <a:xfrm>
            <a:off x="15496084" y="501721"/>
            <a:ext cx="1044376" cy="1053957"/>
          </a:xfrm>
          <a:prstGeom prst="rect">
            <a:avLst/>
          </a:prstGeom>
          <a:noFill/>
          <a:ln>
            <a:noFill/>
          </a:ln>
        </p:spPr>
      </p:pic>
      <p:pic>
        <p:nvPicPr>
          <p:cNvPr id="400" name="Google Shape;400;p15"/>
          <p:cNvPicPr preferRelativeResize="0"/>
          <p:nvPr/>
        </p:nvPicPr>
        <p:blipFill rotWithShape="1">
          <a:blip r:embed="rId10">
            <a:alphaModFix/>
          </a:blip>
          <a:srcRect b="0" l="0" r="0" t="0"/>
          <a:stretch/>
        </p:blipFill>
        <p:spPr>
          <a:xfrm>
            <a:off x="16540455" y="8295826"/>
            <a:ext cx="1719885" cy="1991184"/>
          </a:xfrm>
          <a:prstGeom prst="rect">
            <a:avLst/>
          </a:prstGeom>
          <a:noFill/>
          <a:ln>
            <a:noFill/>
          </a:ln>
        </p:spPr>
      </p:pic>
      <p:pic>
        <p:nvPicPr>
          <p:cNvPr id="401" name="Google Shape;401;p15"/>
          <p:cNvPicPr preferRelativeResize="0"/>
          <p:nvPr/>
        </p:nvPicPr>
        <p:blipFill>
          <a:blip r:embed="rId11">
            <a:alphaModFix/>
          </a:blip>
          <a:stretch>
            <a:fillRect/>
          </a:stretch>
        </p:blipFill>
        <p:spPr>
          <a:xfrm>
            <a:off x="7647525" y="501725"/>
            <a:ext cx="7427489" cy="2724450"/>
          </a:xfrm>
          <a:prstGeom prst="rect">
            <a:avLst/>
          </a:prstGeom>
          <a:noFill/>
          <a:ln>
            <a:noFill/>
          </a:ln>
        </p:spPr>
      </p:pic>
      <p:pic>
        <p:nvPicPr>
          <p:cNvPr id="402" name="Google Shape;402;p15"/>
          <p:cNvPicPr preferRelativeResize="0"/>
          <p:nvPr/>
        </p:nvPicPr>
        <p:blipFill>
          <a:blip r:embed="rId11">
            <a:alphaModFix/>
          </a:blip>
          <a:stretch>
            <a:fillRect/>
          </a:stretch>
        </p:blipFill>
        <p:spPr>
          <a:xfrm>
            <a:off x="7585900" y="1833850"/>
            <a:ext cx="9131101" cy="3043700"/>
          </a:xfrm>
          <a:prstGeom prst="rect">
            <a:avLst/>
          </a:prstGeom>
          <a:noFill/>
          <a:ln>
            <a:noFill/>
          </a:ln>
        </p:spPr>
      </p:pic>
      <p:sp>
        <p:nvSpPr>
          <p:cNvPr id="403" name="Google Shape;403;p15"/>
          <p:cNvSpPr txBox="1"/>
          <p:nvPr/>
        </p:nvSpPr>
        <p:spPr>
          <a:xfrm>
            <a:off x="8172849" y="1132300"/>
            <a:ext cx="8138400" cy="2745300"/>
          </a:xfrm>
          <a:prstGeom prst="rect">
            <a:avLst/>
          </a:prstGeom>
          <a:noFill/>
          <a:ln>
            <a:noFill/>
          </a:ln>
        </p:spPr>
        <p:txBody>
          <a:bodyPr anchorCtr="0" anchor="t" bIns="0" lIns="0" spcFirstLastPara="1" rIns="0" wrap="square" tIns="0">
            <a:spAutoFit/>
          </a:bodyPr>
          <a:lstStyle/>
          <a:p>
            <a:pPr indent="0" lvl="0" marL="0" marR="0" rtl="0" algn="l">
              <a:lnSpc>
                <a:spcPct val="97995"/>
              </a:lnSpc>
              <a:spcBef>
                <a:spcPts val="0"/>
              </a:spcBef>
              <a:spcAft>
                <a:spcPts val="0"/>
              </a:spcAft>
              <a:buNone/>
            </a:pPr>
            <a:r>
              <a:rPr i="0" lang="en-US" sz="9100" u="none" cap="none" strike="noStrike">
                <a:solidFill>
                  <a:srgbClr val="FFFFFF"/>
                </a:solidFill>
                <a:latin typeface="Luckiest Guy"/>
                <a:ea typeface="Luckiest Guy"/>
                <a:cs typeface="Luckiest Guy"/>
                <a:sym typeface="Luckiest Guy"/>
              </a:rPr>
              <a:t>Thank You</a:t>
            </a:r>
            <a:endParaRPr sz="9100">
              <a:latin typeface="Luckiest Guy"/>
              <a:ea typeface="Luckiest Guy"/>
              <a:cs typeface="Luckiest Guy"/>
              <a:sym typeface="Luckiest Guy"/>
            </a:endParaRPr>
          </a:p>
          <a:p>
            <a:pPr indent="0" lvl="0" marL="0" marR="0" rtl="0" algn="l">
              <a:lnSpc>
                <a:spcPct val="97995"/>
              </a:lnSpc>
              <a:spcBef>
                <a:spcPts val="0"/>
              </a:spcBef>
              <a:spcAft>
                <a:spcPts val="0"/>
              </a:spcAft>
              <a:buNone/>
            </a:pPr>
            <a:r>
              <a:rPr i="0" lang="en-US" sz="9100" u="none" cap="none" strike="noStrike">
                <a:solidFill>
                  <a:srgbClr val="FFFFFF"/>
                </a:solidFill>
                <a:latin typeface="Luckiest Guy"/>
                <a:ea typeface="Luckiest Guy"/>
                <a:cs typeface="Luckiest Guy"/>
                <a:sym typeface="Luckiest Guy"/>
              </a:rPr>
              <a:t>for Listening</a:t>
            </a:r>
            <a:endParaRPr sz="9100">
              <a:latin typeface="Luckiest Guy"/>
              <a:ea typeface="Luckiest Guy"/>
              <a:cs typeface="Luckiest Guy"/>
              <a:sym typeface="Luckiest Guy"/>
            </a:endParaRPr>
          </a:p>
        </p:txBody>
      </p:sp>
      <p:sp>
        <p:nvSpPr>
          <p:cNvPr id="404" name="Google Shape;404;p15"/>
          <p:cNvSpPr txBox="1"/>
          <p:nvPr/>
        </p:nvSpPr>
        <p:spPr>
          <a:xfrm>
            <a:off x="8172838" y="4231481"/>
            <a:ext cx="7447200" cy="37929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3600" u="none" cap="none" strike="noStrike">
                <a:solidFill>
                  <a:srgbClr val="0072BC"/>
                </a:solidFill>
                <a:latin typeface="Comfortaa"/>
                <a:ea typeface="Comfortaa"/>
                <a:cs typeface="Comfortaa"/>
                <a:sym typeface="Comfortaa"/>
              </a:rPr>
              <a:t>Katie Smet</a:t>
            </a:r>
            <a:endParaRPr b="1" sz="3600">
              <a:latin typeface="Comfortaa"/>
              <a:ea typeface="Comfortaa"/>
              <a:cs typeface="Comfortaa"/>
              <a:sym typeface="Comfortaa"/>
            </a:endParaRPr>
          </a:p>
          <a:p>
            <a:pPr indent="0" lvl="0" marL="0" marR="0" rtl="0" algn="l">
              <a:lnSpc>
                <a:spcPct val="140014"/>
              </a:lnSpc>
              <a:spcBef>
                <a:spcPts val="0"/>
              </a:spcBef>
              <a:spcAft>
                <a:spcPts val="0"/>
              </a:spcAft>
              <a:buNone/>
            </a:pPr>
            <a:r>
              <a:rPr i="0" lang="en-US" sz="3600" u="sng" cap="none" strike="noStrike">
                <a:solidFill>
                  <a:schemeClr val="hlink"/>
                </a:solidFill>
                <a:latin typeface="Comfortaa"/>
                <a:ea typeface="Comfortaa"/>
                <a:cs typeface="Comfortaa"/>
                <a:sym typeface="Comfortaa"/>
                <a:hlinkClick r:id="rId12"/>
              </a:rPr>
              <a:t>Ksmet@sacbreathe.org</a:t>
            </a:r>
            <a:br>
              <a:rPr lang="en-US" sz="3600">
                <a:latin typeface="Comfortaa"/>
                <a:ea typeface="Comfortaa"/>
                <a:cs typeface="Comfortaa"/>
                <a:sym typeface="Comfortaa"/>
              </a:rPr>
            </a:br>
            <a:endParaRPr i="0" sz="1200" u="none" cap="none" strike="noStrike">
              <a:solidFill>
                <a:srgbClr val="0072BC"/>
              </a:solidFill>
              <a:latin typeface="Comfortaa"/>
              <a:ea typeface="Comfortaa"/>
              <a:cs typeface="Comfortaa"/>
              <a:sym typeface="Comfortaa"/>
            </a:endParaRPr>
          </a:p>
          <a:p>
            <a:pPr indent="0" lvl="0" marL="0" marR="0" rtl="0" algn="l">
              <a:lnSpc>
                <a:spcPct val="140014"/>
              </a:lnSpc>
              <a:spcBef>
                <a:spcPts val="0"/>
              </a:spcBef>
              <a:spcAft>
                <a:spcPts val="0"/>
              </a:spcAft>
              <a:buNone/>
            </a:pPr>
            <a:r>
              <a:rPr b="1" i="0" lang="en-US" sz="3600" u="none" cap="none" strike="noStrike">
                <a:solidFill>
                  <a:srgbClr val="0072BC"/>
                </a:solidFill>
                <a:latin typeface="Comfortaa"/>
                <a:ea typeface="Comfortaa"/>
                <a:cs typeface="Comfortaa"/>
                <a:sym typeface="Comfortaa"/>
              </a:rPr>
              <a:t>Julia Anderson </a:t>
            </a:r>
            <a:endParaRPr b="1" sz="3600">
              <a:latin typeface="Comfortaa"/>
              <a:ea typeface="Comfortaa"/>
              <a:cs typeface="Comfortaa"/>
              <a:sym typeface="Comfortaa"/>
            </a:endParaRPr>
          </a:p>
          <a:p>
            <a:pPr indent="0" lvl="0" marL="0" marR="0" rtl="0" algn="l">
              <a:lnSpc>
                <a:spcPct val="140014"/>
              </a:lnSpc>
              <a:spcBef>
                <a:spcPts val="0"/>
              </a:spcBef>
              <a:spcAft>
                <a:spcPts val="0"/>
              </a:spcAft>
              <a:buNone/>
            </a:pPr>
            <a:r>
              <a:rPr i="0" lang="en-US" sz="3600" u="sng" cap="none" strike="noStrike">
                <a:solidFill>
                  <a:schemeClr val="hlink"/>
                </a:solidFill>
                <a:latin typeface="Comfortaa"/>
                <a:ea typeface="Comfortaa"/>
                <a:cs typeface="Comfortaa"/>
                <a:sym typeface="Comfortaa"/>
                <a:hlinkClick r:id="rId13"/>
              </a:rPr>
              <a:t>Janderson@sacbreathe.org</a:t>
            </a:r>
            <a:endParaRPr sz="3600">
              <a:solidFill>
                <a:srgbClr val="0072BC"/>
              </a:solidFill>
              <a:latin typeface="Comfortaa"/>
              <a:ea typeface="Comfortaa"/>
              <a:cs typeface="Comfortaa"/>
              <a:sym typeface="Comfortaa"/>
            </a:endParaRPr>
          </a:p>
          <a:p>
            <a:pPr indent="0" lvl="0" marL="0" marR="0" rtl="0" algn="l">
              <a:lnSpc>
                <a:spcPct val="140014"/>
              </a:lnSpc>
              <a:spcBef>
                <a:spcPts val="0"/>
              </a:spcBef>
              <a:spcAft>
                <a:spcPts val="0"/>
              </a:spcAft>
              <a:buNone/>
            </a:pPr>
            <a:r>
              <a:t/>
            </a:r>
            <a:endParaRPr sz="2799">
              <a:solidFill>
                <a:srgbClr val="0072BC"/>
              </a:solidFill>
              <a:latin typeface="Quicksand"/>
              <a:ea typeface="Quicksand"/>
              <a:cs typeface="Quicksand"/>
              <a:sym typeface="Quicksand"/>
            </a:endParaRPr>
          </a:p>
        </p:txBody>
      </p:sp>
      <p:pic>
        <p:nvPicPr>
          <p:cNvPr id="405" name="Google Shape;405;p15"/>
          <p:cNvPicPr preferRelativeResize="0"/>
          <p:nvPr/>
        </p:nvPicPr>
        <p:blipFill rotWithShape="1">
          <a:blip r:embed="rId14">
            <a:alphaModFix/>
          </a:blip>
          <a:srcRect b="0" l="0" r="0" t="0"/>
          <a:stretch/>
        </p:blipFill>
        <p:spPr>
          <a:xfrm>
            <a:off x="8484027" y="7887176"/>
            <a:ext cx="5754497" cy="1991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98"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b="0" l="0" r="0" t="0"/>
          <a:stretch/>
        </p:blipFill>
        <p:spPr>
          <a:xfrm>
            <a:off x="9897241" y="2230048"/>
            <a:ext cx="7907319" cy="4131575"/>
          </a:xfrm>
          <a:prstGeom prst="rect">
            <a:avLst/>
          </a:prstGeom>
          <a:noFill/>
          <a:ln>
            <a:noFill/>
          </a:ln>
        </p:spPr>
      </p:pic>
      <p:grpSp>
        <p:nvGrpSpPr>
          <p:cNvPr id="100" name="Google Shape;100;p2"/>
          <p:cNvGrpSpPr/>
          <p:nvPr/>
        </p:nvGrpSpPr>
        <p:grpSpPr>
          <a:xfrm>
            <a:off x="434112" y="1651546"/>
            <a:ext cx="8801195" cy="5646077"/>
            <a:chOff x="0" y="0"/>
            <a:chExt cx="11734927" cy="7528103"/>
          </a:xfrm>
        </p:grpSpPr>
        <p:pic>
          <p:nvPicPr>
            <p:cNvPr id="101" name="Google Shape;101;p2"/>
            <p:cNvPicPr preferRelativeResize="0"/>
            <p:nvPr/>
          </p:nvPicPr>
          <p:blipFill rotWithShape="1">
            <a:blip r:embed="rId4">
              <a:alphaModFix/>
            </a:blip>
            <a:srcRect b="0" l="0" r="0" t="19628"/>
            <a:stretch/>
          </p:blipFill>
          <p:spPr>
            <a:xfrm>
              <a:off x="0" y="0"/>
              <a:ext cx="11734927" cy="7528103"/>
            </a:xfrm>
            <a:prstGeom prst="rect">
              <a:avLst/>
            </a:prstGeom>
            <a:noFill/>
            <a:ln>
              <a:noFill/>
            </a:ln>
          </p:spPr>
        </p:pic>
        <p:sp>
          <p:nvSpPr>
            <p:cNvPr id="102" name="Google Shape;102;p2"/>
            <p:cNvSpPr txBox="1"/>
            <p:nvPr/>
          </p:nvSpPr>
          <p:spPr>
            <a:xfrm>
              <a:off x="776147" y="2308318"/>
              <a:ext cx="10182600" cy="3073500"/>
            </a:xfrm>
            <a:prstGeom prst="rect">
              <a:avLst/>
            </a:prstGeom>
            <a:noFill/>
            <a:ln>
              <a:noFill/>
            </a:ln>
          </p:spPr>
          <p:txBody>
            <a:bodyPr anchorCtr="0" anchor="t" bIns="0" lIns="0" spcFirstLastPara="1" rIns="0" wrap="square" tIns="0">
              <a:spAutoFit/>
            </a:bodyPr>
            <a:lstStyle/>
            <a:p>
              <a:pPr indent="0" lvl="0" marL="0" marR="0" rtl="0" algn="ctr">
                <a:lnSpc>
                  <a:spcPct val="107999"/>
                </a:lnSpc>
                <a:spcBef>
                  <a:spcPts val="0"/>
                </a:spcBef>
                <a:spcAft>
                  <a:spcPts val="0"/>
                </a:spcAft>
                <a:buNone/>
              </a:pPr>
              <a:r>
                <a:rPr i="0" lang="en-US" sz="7200" u="none" cap="none" strike="noStrike">
                  <a:solidFill>
                    <a:srgbClr val="E8E8E8"/>
                  </a:solidFill>
                  <a:latin typeface="Luckiest Guy"/>
                  <a:ea typeface="Luckiest Guy"/>
                  <a:cs typeface="Luckiest Guy"/>
                  <a:sym typeface="Luckiest Guy"/>
                </a:rPr>
                <a:t>Let's talk about waste!</a:t>
              </a:r>
              <a:endParaRPr sz="7200">
                <a:latin typeface="Luckiest Guy"/>
                <a:ea typeface="Luckiest Guy"/>
                <a:cs typeface="Luckiest Guy"/>
                <a:sym typeface="Luckiest Guy"/>
              </a:endParaRPr>
            </a:p>
          </p:txBody>
        </p:sp>
        <p:pic>
          <p:nvPicPr>
            <p:cNvPr id="103" name="Google Shape;103;p2"/>
            <p:cNvPicPr preferRelativeResize="0"/>
            <p:nvPr/>
          </p:nvPicPr>
          <p:blipFill rotWithShape="1">
            <a:blip r:embed="rId5">
              <a:alphaModFix/>
            </a:blip>
            <a:srcRect b="0" l="0" r="0" t="0"/>
            <a:stretch/>
          </p:blipFill>
          <p:spPr>
            <a:xfrm>
              <a:off x="2539319" y="576546"/>
              <a:ext cx="5955724" cy="939326"/>
            </a:xfrm>
            <a:prstGeom prst="rect">
              <a:avLst/>
            </a:prstGeom>
            <a:noFill/>
            <a:ln>
              <a:noFill/>
            </a:ln>
          </p:spPr>
        </p:pic>
        <p:pic>
          <p:nvPicPr>
            <p:cNvPr id="104" name="Google Shape;104;p2"/>
            <p:cNvPicPr preferRelativeResize="0"/>
            <p:nvPr/>
          </p:nvPicPr>
          <p:blipFill rotWithShape="1">
            <a:blip r:embed="rId6">
              <a:alphaModFix/>
            </a:blip>
            <a:srcRect b="37312" l="0" r="0" t="38555"/>
            <a:stretch/>
          </p:blipFill>
          <p:spPr>
            <a:xfrm>
              <a:off x="1014794" y="6174246"/>
              <a:ext cx="9854195" cy="203200"/>
            </a:xfrm>
            <a:prstGeom prst="rect">
              <a:avLst/>
            </a:prstGeom>
            <a:noFill/>
            <a:ln>
              <a:noFill/>
            </a:ln>
          </p:spPr>
        </p:pic>
      </p:grpSp>
      <p:grpSp>
        <p:nvGrpSpPr>
          <p:cNvPr id="105" name="Google Shape;105;p2"/>
          <p:cNvGrpSpPr/>
          <p:nvPr/>
        </p:nvGrpSpPr>
        <p:grpSpPr>
          <a:xfrm>
            <a:off x="16912000" y="220256"/>
            <a:ext cx="1200508" cy="1258497"/>
            <a:chOff x="0" y="0"/>
            <a:chExt cx="1600678" cy="1677996"/>
          </a:xfrm>
        </p:grpSpPr>
        <p:pic>
          <p:nvPicPr>
            <p:cNvPr id="106" name="Google Shape;106;p2"/>
            <p:cNvPicPr preferRelativeResize="0"/>
            <p:nvPr/>
          </p:nvPicPr>
          <p:blipFill rotWithShape="1">
            <a:blip r:embed="rId7">
              <a:alphaModFix/>
            </a:blip>
            <a:srcRect b="0" l="0" r="0" t="0"/>
            <a:stretch/>
          </p:blipFill>
          <p:spPr>
            <a:xfrm>
              <a:off x="578460" y="0"/>
              <a:ext cx="1022218" cy="1003632"/>
            </a:xfrm>
            <a:prstGeom prst="rect">
              <a:avLst/>
            </a:prstGeom>
            <a:noFill/>
            <a:ln>
              <a:noFill/>
            </a:ln>
          </p:spPr>
        </p:pic>
        <p:pic>
          <p:nvPicPr>
            <p:cNvPr id="107" name="Google Shape;107;p2"/>
            <p:cNvPicPr preferRelativeResize="0"/>
            <p:nvPr/>
          </p:nvPicPr>
          <p:blipFill rotWithShape="1">
            <a:blip r:embed="rId8">
              <a:alphaModFix/>
            </a:blip>
            <a:srcRect b="0" l="0" r="0" t="0"/>
            <a:stretch/>
          </p:blipFill>
          <p:spPr>
            <a:xfrm>
              <a:off x="336370" y="1151713"/>
              <a:ext cx="484181" cy="526283"/>
            </a:xfrm>
            <a:prstGeom prst="rect">
              <a:avLst/>
            </a:prstGeom>
            <a:noFill/>
            <a:ln>
              <a:noFill/>
            </a:ln>
          </p:spPr>
        </p:pic>
        <p:pic>
          <p:nvPicPr>
            <p:cNvPr id="108" name="Google Shape;108;p2"/>
            <p:cNvPicPr preferRelativeResize="0"/>
            <p:nvPr/>
          </p:nvPicPr>
          <p:blipFill rotWithShape="1">
            <a:blip r:embed="rId9">
              <a:alphaModFix/>
            </a:blip>
            <a:srcRect b="0" l="0" r="0" t="0"/>
            <a:stretch/>
          </p:blipFill>
          <p:spPr>
            <a:xfrm>
              <a:off x="0" y="501816"/>
              <a:ext cx="336370" cy="311295"/>
            </a:xfrm>
            <a:prstGeom prst="rect">
              <a:avLst/>
            </a:prstGeom>
            <a:noFill/>
            <a:ln>
              <a:noFill/>
            </a:ln>
          </p:spPr>
        </p:pic>
      </p:grpSp>
      <p:pic>
        <p:nvPicPr>
          <p:cNvPr id="109" name="Google Shape;109;p2"/>
          <p:cNvPicPr preferRelativeResize="0"/>
          <p:nvPr/>
        </p:nvPicPr>
        <p:blipFill rotWithShape="1">
          <a:blip r:embed="rId10">
            <a:alphaModFix/>
          </a:blip>
          <a:srcRect b="36052" l="482" r="559" t="0"/>
          <a:stretch/>
        </p:blipFill>
        <p:spPr>
          <a:xfrm>
            <a:off x="0" y="8935342"/>
            <a:ext cx="18288000" cy="1351658"/>
          </a:xfrm>
          <a:prstGeom prst="rect">
            <a:avLst/>
          </a:prstGeom>
          <a:noFill/>
          <a:ln>
            <a:noFill/>
          </a:ln>
        </p:spPr>
      </p:pic>
      <p:pic>
        <p:nvPicPr>
          <p:cNvPr id="110" name="Google Shape;110;p2"/>
          <p:cNvPicPr preferRelativeResize="0"/>
          <p:nvPr/>
        </p:nvPicPr>
        <p:blipFill rotWithShape="1">
          <a:blip r:embed="rId11">
            <a:alphaModFix/>
          </a:blip>
          <a:srcRect b="3848" l="0" r="0" t="0"/>
          <a:stretch/>
        </p:blipFill>
        <p:spPr>
          <a:xfrm>
            <a:off x="434112" y="7297623"/>
            <a:ext cx="2289031" cy="2989377"/>
          </a:xfrm>
          <a:prstGeom prst="rect">
            <a:avLst/>
          </a:prstGeom>
          <a:noFill/>
          <a:ln>
            <a:noFill/>
          </a:ln>
        </p:spPr>
      </p:pic>
      <p:pic>
        <p:nvPicPr>
          <p:cNvPr id="111" name="Google Shape;111;p2"/>
          <p:cNvPicPr preferRelativeResize="0"/>
          <p:nvPr/>
        </p:nvPicPr>
        <p:blipFill rotWithShape="1">
          <a:blip r:embed="rId12">
            <a:alphaModFix/>
          </a:blip>
          <a:srcRect b="0" l="0" r="0" t="0"/>
          <a:stretch/>
        </p:blipFill>
        <p:spPr>
          <a:xfrm flipH="1">
            <a:off x="4661140" y="849505"/>
            <a:ext cx="1086396" cy="1086396"/>
          </a:xfrm>
          <a:prstGeom prst="rect">
            <a:avLst/>
          </a:prstGeom>
          <a:noFill/>
          <a:ln>
            <a:noFill/>
          </a:ln>
        </p:spPr>
      </p:pic>
      <p:pic>
        <p:nvPicPr>
          <p:cNvPr id="112" name="Google Shape;112;p2"/>
          <p:cNvPicPr preferRelativeResize="0"/>
          <p:nvPr/>
        </p:nvPicPr>
        <p:blipFill rotWithShape="1">
          <a:blip r:embed="rId13">
            <a:alphaModFix/>
          </a:blip>
          <a:srcRect b="0" l="0" r="0" t="0"/>
          <a:stretch/>
        </p:blipFill>
        <p:spPr>
          <a:xfrm>
            <a:off x="14443558" y="8165079"/>
            <a:ext cx="2647342" cy="1833285"/>
          </a:xfrm>
          <a:prstGeom prst="rect">
            <a:avLst/>
          </a:prstGeom>
          <a:noFill/>
          <a:ln>
            <a:noFill/>
          </a:ln>
        </p:spPr>
      </p:pic>
      <p:pic>
        <p:nvPicPr>
          <p:cNvPr id="113" name="Google Shape;113;p2"/>
          <p:cNvPicPr preferRelativeResize="0"/>
          <p:nvPr/>
        </p:nvPicPr>
        <p:blipFill rotWithShape="1">
          <a:blip r:embed="rId14">
            <a:alphaModFix/>
          </a:blip>
          <a:srcRect b="0" l="0" r="0" t="0"/>
          <a:stretch/>
        </p:blipFill>
        <p:spPr>
          <a:xfrm>
            <a:off x="16450934" y="7297623"/>
            <a:ext cx="331393" cy="308610"/>
          </a:xfrm>
          <a:prstGeom prst="rect">
            <a:avLst/>
          </a:prstGeom>
          <a:noFill/>
          <a:ln>
            <a:noFill/>
          </a:ln>
        </p:spPr>
      </p:pic>
      <p:pic>
        <p:nvPicPr>
          <p:cNvPr id="114" name="Google Shape;114;p2"/>
          <p:cNvPicPr preferRelativeResize="0"/>
          <p:nvPr/>
        </p:nvPicPr>
        <p:blipFill rotWithShape="1">
          <a:blip r:embed="rId15">
            <a:alphaModFix/>
          </a:blip>
          <a:srcRect b="0" l="0" r="0" t="0"/>
          <a:stretch/>
        </p:blipFill>
        <p:spPr>
          <a:xfrm>
            <a:off x="15767230" y="6799339"/>
            <a:ext cx="535071" cy="498284"/>
          </a:xfrm>
          <a:prstGeom prst="rect">
            <a:avLst/>
          </a:prstGeom>
          <a:noFill/>
          <a:ln>
            <a:noFill/>
          </a:ln>
        </p:spPr>
      </p:pic>
      <p:sp>
        <p:nvSpPr>
          <p:cNvPr id="115" name="Google Shape;115;p2"/>
          <p:cNvSpPr txBox="1"/>
          <p:nvPr/>
        </p:nvSpPr>
        <p:spPr>
          <a:xfrm>
            <a:off x="10648237" y="3545318"/>
            <a:ext cx="6134100" cy="21057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600" u="none" cap="none" strike="noStrike">
                <a:solidFill>
                  <a:srgbClr val="404040"/>
                </a:solidFill>
                <a:latin typeface="Quicksand"/>
                <a:ea typeface="Quicksand"/>
                <a:cs typeface="Quicksand"/>
                <a:sym typeface="Quicksand"/>
              </a:rPr>
              <a:t>Waste</a:t>
            </a:r>
            <a:r>
              <a:rPr i="0" lang="en-US" sz="3600" u="none" cap="none" strike="noStrike">
                <a:solidFill>
                  <a:srgbClr val="404040"/>
                </a:solidFill>
                <a:latin typeface="Quicksand"/>
                <a:ea typeface="Quicksand"/>
                <a:cs typeface="Quicksand"/>
                <a:sym typeface="Quicksand"/>
              </a:rPr>
              <a:t> is something that is  thrown away because </a:t>
            </a:r>
            <a:r>
              <a:rPr lang="en-US" sz="3600">
                <a:solidFill>
                  <a:srgbClr val="404040"/>
                </a:solidFill>
                <a:latin typeface="Quicksand"/>
                <a:ea typeface="Quicksand"/>
                <a:cs typeface="Quicksand"/>
                <a:sym typeface="Quicksand"/>
              </a:rPr>
              <a:t>we </a:t>
            </a:r>
            <a:r>
              <a:rPr i="0" lang="en-US" sz="3600" u="none" cap="none" strike="noStrike">
                <a:solidFill>
                  <a:srgbClr val="404040"/>
                </a:solidFill>
                <a:latin typeface="Quicksand"/>
                <a:ea typeface="Quicksand"/>
                <a:cs typeface="Quicksand"/>
                <a:sym typeface="Quicksand"/>
              </a:rPr>
              <a:t>no longer fi</a:t>
            </a:r>
            <a:r>
              <a:rPr lang="en-US" sz="3600">
                <a:solidFill>
                  <a:srgbClr val="404040"/>
                </a:solidFill>
                <a:latin typeface="Quicksand"/>
                <a:ea typeface="Quicksand"/>
                <a:cs typeface="Quicksand"/>
                <a:sym typeface="Quicksand"/>
              </a:rPr>
              <a:t>nd it </a:t>
            </a:r>
            <a:r>
              <a:rPr i="0" lang="en-US" sz="3600" u="none" cap="none" strike="noStrike">
                <a:solidFill>
                  <a:srgbClr val="404040"/>
                </a:solidFill>
                <a:latin typeface="Quicksand"/>
                <a:ea typeface="Quicksand"/>
                <a:cs typeface="Quicksand"/>
                <a:sym typeface="Quicksand"/>
              </a:rPr>
              <a:t>useful.</a:t>
            </a:r>
            <a:endParaRPr sz="3600">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19" name="Shape 119"/>
        <p:cNvGrpSpPr/>
        <p:nvPr/>
      </p:nvGrpSpPr>
      <p:grpSpPr>
        <a:xfrm>
          <a:off x="0" y="0"/>
          <a:ext cx="0" cy="0"/>
          <a:chOff x="0" y="0"/>
          <a:chExt cx="0" cy="0"/>
        </a:xfrm>
      </p:grpSpPr>
      <p:pic>
        <p:nvPicPr>
          <p:cNvPr id="120" name="Google Shape;120;p3"/>
          <p:cNvPicPr preferRelativeResize="0"/>
          <p:nvPr/>
        </p:nvPicPr>
        <p:blipFill>
          <a:blip r:embed="rId3">
            <a:alphaModFix/>
          </a:blip>
          <a:stretch>
            <a:fillRect/>
          </a:stretch>
        </p:blipFill>
        <p:spPr>
          <a:xfrm>
            <a:off x="0" y="8718700"/>
            <a:ext cx="18288001" cy="1619250"/>
          </a:xfrm>
          <a:prstGeom prst="rect">
            <a:avLst/>
          </a:prstGeom>
          <a:noFill/>
          <a:ln>
            <a:noFill/>
          </a:ln>
        </p:spPr>
      </p:pic>
      <p:pic>
        <p:nvPicPr>
          <p:cNvPr id="121" name="Google Shape;121;p3"/>
          <p:cNvPicPr preferRelativeResize="0"/>
          <p:nvPr/>
        </p:nvPicPr>
        <p:blipFill rotWithShape="1">
          <a:blip r:embed="rId4">
            <a:alphaModFix/>
          </a:blip>
          <a:srcRect b="0" l="0" r="0" t="0"/>
          <a:stretch/>
        </p:blipFill>
        <p:spPr>
          <a:xfrm>
            <a:off x="-892464" y="8448407"/>
            <a:ext cx="3101130" cy="2830486"/>
          </a:xfrm>
          <a:prstGeom prst="rect">
            <a:avLst/>
          </a:prstGeom>
          <a:noFill/>
          <a:ln>
            <a:noFill/>
          </a:ln>
        </p:spPr>
      </p:pic>
      <p:pic>
        <p:nvPicPr>
          <p:cNvPr id="122" name="Google Shape;122;p3"/>
          <p:cNvPicPr preferRelativeResize="0"/>
          <p:nvPr/>
        </p:nvPicPr>
        <p:blipFill rotWithShape="1">
          <a:blip r:embed="rId5">
            <a:alphaModFix/>
          </a:blip>
          <a:srcRect b="0" l="0" r="0" t="0"/>
          <a:stretch/>
        </p:blipFill>
        <p:spPr>
          <a:xfrm flipH="1">
            <a:off x="16345759" y="8448407"/>
            <a:ext cx="3101130" cy="2830486"/>
          </a:xfrm>
          <a:prstGeom prst="rect">
            <a:avLst/>
          </a:prstGeom>
          <a:noFill/>
          <a:ln>
            <a:noFill/>
          </a:ln>
        </p:spPr>
      </p:pic>
      <p:sp>
        <p:nvSpPr>
          <p:cNvPr id="123" name="Google Shape;123;p3"/>
          <p:cNvSpPr txBox="1"/>
          <p:nvPr/>
        </p:nvSpPr>
        <p:spPr>
          <a:xfrm>
            <a:off x="509850" y="1003013"/>
            <a:ext cx="17268300" cy="1778100"/>
          </a:xfrm>
          <a:prstGeom prst="rect">
            <a:avLst/>
          </a:prstGeom>
          <a:noFill/>
          <a:ln>
            <a:noFill/>
          </a:ln>
        </p:spPr>
        <p:txBody>
          <a:bodyPr anchorCtr="0" anchor="t" bIns="0" lIns="0" spcFirstLastPara="1" rIns="0" wrap="square" tIns="0">
            <a:spAutoFit/>
          </a:bodyPr>
          <a:lstStyle/>
          <a:p>
            <a:pPr indent="0" lvl="0" marL="0" marR="0" rtl="0" algn="ctr">
              <a:lnSpc>
                <a:spcPct val="76000"/>
              </a:lnSpc>
              <a:spcBef>
                <a:spcPts val="0"/>
              </a:spcBef>
              <a:spcAft>
                <a:spcPts val="0"/>
              </a:spcAft>
              <a:buNone/>
            </a:pPr>
            <a:r>
              <a:rPr b="1" i="0" lang="en-US" sz="7600" u="none" cap="none" strike="noStrike">
                <a:solidFill>
                  <a:srgbClr val="0072BC"/>
                </a:solidFill>
                <a:latin typeface="Luckiest Guy"/>
                <a:ea typeface="Luckiest Guy"/>
                <a:cs typeface="Luckiest Guy"/>
                <a:sym typeface="Luckiest Guy"/>
              </a:rPr>
              <a:t>We waste 108 billion pounds of food!</a:t>
            </a:r>
            <a:r>
              <a:rPr i="0" lang="en-US" sz="7600" u="none" cap="none" strike="noStrike">
                <a:solidFill>
                  <a:srgbClr val="0072BC"/>
                </a:solidFill>
                <a:latin typeface="Luckiest Guy"/>
                <a:ea typeface="Luckiest Guy"/>
                <a:cs typeface="Luckiest Guy"/>
                <a:sym typeface="Luckiest Guy"/>
              </a:rPr>
              <a:t> </a:t>
            </a:r>
            <a:endParaRPr sz="7600">
              <a:latin typeface="Luckiest Guy"/>
              <a:ea typeface="Luckiest Guy"/>
              <a:cs typeface="Luckiest Guy"/>
              <a:sym typeface="Luckiest Guy"/>
            </a:endParaRPr>
          </a:p>
        </p:txBody>
      </p:sp>
      <p:grpSp>
        <p:nvGrpSpPr>
          <p:cNvPr id="124" name="Google Shape;124;p3"/>
          <p:cNvGrpSpPr/>
          <p:nvPr/>
        </p:nvGrpSpPr>
        <p:grpSpPr>
          <a:xfrm>
            <a:off x="11842630" y="3530017"/>
            <a:ext cx="5130300" cy="4339525"/>
            <a:chOff x="11960905" y="3731892"/>
            <a:chExt cx="5130300" cy="4339525"/>
          </a:xfrm>
        </p:grpSpPr>
        <p:pic>
          <p:nvPicPr>
            <p:cNvPr id="125" name="Google Shape;125;p3"/>
            <p:cNvPicPr preferRelativeResize="0"/>
            <p:nvPr/>
          </p:nvPicPr>
          <p:blipFill rotWithShape="1">
            <a:blip r:embed="rId6">
              <a:alphaModFix/>
            </a:blip>
            <a:srcRect b="0" l="0" r="0" t="0"/>
            <a:stretch/>
          </p:blipFill>
          <p:spPr>
            <a:xfrm>
              <a:off x="12665602" y="3731892"/>
              <a:ext cx="3720852" cy="2823196"/>
            </a:xfrm>
            <a:prstGeom prst="rect">
              <a:avLst/>
            </a:prstGeom>
            <a:noFill/>
            <a:ln>
              <a:noFill/>
            </a:ln>
          </p:spPr>
        </p:pic>
        <p:sp>
          <p:nvSpPr>
            <p:cNvPr id="126" name="Google Shape;126;p3"/>
            <p:cNvSpPr txBox="1"/>
            <p:nvPr/>
          </p:nvSpPr>
          <p:spPr>
            <a:xfrm>
              <a:off x="11960905" y="6847417"/>
              <a:ext cx="5130300" cy="122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99" u="none" cap="none" strike="noStrike">
                  <a:solidFill>
                    <a:srgbClr val="232253"/>
                  </a:solidFill>
                  <a:latin typeface="Quicksand"/>
                  <a:ea typeface="Quicksand"/>
                  <a:cs typeface="Quicksand"/>
                  <a:sym typeface="Quicksand"/>
                </a:rPr>
                <a:t>9 million</a:t>
              </a:r>
              <a:r>
                <a:rPr b="0" i="0" lang="en-US" sz="3699" u="none" cap="none" strike="noStrike">
                  <a:solidFill>
                    <a:srgbClr val="232253"/>
                  </a:solidFill>
                  <a:latin typeface="Quicksand"/>
                  <a:ea typeface="Quicksand"/>
                  <a:cs typeface="Quicksand"/>
                  <a:sym typeface="Quicksand"/>
                </a:rPr>
                <a:t> African Elephants</a:t>
              </a:r>
              <a:endParaRPr/>
            </a:p>
          </p:txBody>
        </p:sp>
      </p:grpSp>
      <p:grpSp>
        <p:nvGrpSpPr>
          <p:cNvPr id="127" name="Google Shape;127;p3"/>
          <p:cNvGrpSpPr/>
          <p:nvPr/>
        </p:nvGrpSpPr>
        <p:grpSpPr>
          <a:xfrm>
            <a:off x="7256775" y="2636830"/>
            <a:ext cx="3537900" cy="6167345"/>
            <a:chOff x="7375050" y="2838705"/>
            <a:chExt cx="3537900" cy="6167345"/>
          </a:xfrm>
        </p:grpSpPr>
        <p:pic>
          <p:nvPicPr>
            <p:cNvPr id="128" name="Google Shape;128;p3"/>
            <p:cNvPicPr preferRelativeResize="0"/>
            <p:nvPr/>
          </p:nvPicPr>
          <p:blipFill rotWithShape="1">
            <a:blip r:embed="rId7">
              <a:alphaModFix/>
            </a:blip>
            <a:srcRect b="0" l="0" r="0" t="0"/>
            <a:stretch/>
          </p:blipFill>
          <p:spPr>
            <a:xfrm>
              <a:off x="7664131" y="2838705"/>
              <a:ext cx="2959738" cy="4609592"/>
            </a:xfrm>
            <a:prstGeom prst="rect">
              <a:avLst/>
            </a:prstGeom>
            <a:noFill/>
            <a:ln>
              <a:noFill/>
            </a:ln>
          </p:spPr>
        </p:pic>
        <p:sp>
          <p:nvSpPr>
            <p:cNvPr id="129" name="Google Shape;129;p3"/>
            <p:cNvSpPr txBox="1"/>
            <p:nvPr/>
          </p:nvSpPr>
          <p:spPr>
            <a:xfrm>
              <a:off x="7375050" y="7782050"/>
              <a:ext cx="3537900" cy="122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99" u="none" cap="none" strike="noStrike">
                  <a:solidFill>
                    <a:srgbClr val="232253"/>
                  </a:solidFill>
                  <a:latin typeface="Quicksand"/>
                  <a:ea typeface="Quicksand"/>
                  <a:cs typeface="Quicksand"/>
                  <a:sym typeface="Quicksand"/>
                </a:rPr>
                <a:t>3/4 the size</a:t>
              </a:r>
              <a:r>
                <a:rPr b="0" i="0" lang="en-US" sz="3699" u="none" cap="none" strike="noStrike">
                  <a:solidFill>
                    <a:srgbClr val="232253"/>
                  </a:solidFill>
                  <a:latin typeface="Quicksand"/>
                  <a:ea typeface="Quicksand"/>
                  <a:cs typeface="Quicksand"/>
                  <a:sym typeface="Quicksand"/>
                </a:rPr>
                <a:t> of California</a:t>
              </a:r>
              <a:endParaRPr/>
            </a:p>
          </p:txBody>
        </p:sp>
      </p:grpSp>
      <p:grpSp>
        <p:nvGrpSpPr>
          <p:cNvPr id="130" name="Google Shape;130;p3"/>
          <p:cNvGrpSpPr/>
          <p:nvPr/>
        </p:nvGrpSpPr>
        <p:grpSpPr>
          <a:xfrm>
            <a:off x="1315075" y="2852838"/>
            <a:ext cx="4151700" cy="5613496"/>
            <a:chOff x="1400600" y="2820513"/>
            <a:chExt cx="4151700" cy="5613496"/>
          </a:xfrm>
        </p:grpSpPr>
        <p:pic>
          <p:nvPicPr>
            <p:cNvPr id="131" name="Google Shape;131;p3"/>
            <p:cNvPicPr preferRelativeResize="0"/>
            <p:nvPr/>
          </p:nvPicPr>
          <p:blipFill rotWithShape="1">
            <a:blip r:embed="rId8">
              <a:alphaModFix/>
            </a:blip>
            <a:srcRect b="0" l="0" r="0" t="0"/>
            <a:stretch/>
          </p:blipFill>
          <p:spPr>
            <a:xfrm rot="5400000">
              <a:off x="1453468" y="2971534"/>
              <a:ext cx="4045954" cy="3743912"/>
            </a:xfrm>
            <a:prstGeom prst="rect">
              <a:avLst/>
            </a:prstGeom>
            <a:noFill/>
            <a:ln>
              <a:noFill/>
            </a:ln>
          </p:spPr>
        </p:pic>
        <p:sp>
          <p:nvSpPr>
            <p:cNvPr id="132" name="Google Shape;132;p3"/>
            <p:cNvSpPr txBox="1"/>
            <p:nvPr/>
          </p:nvSpPr>
          <p:spPr>
            <a:xfrm>
              <a:off x="1400600" y="6555109"/>
              <a:ext cx="4151700" cy="1878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99" u="none" cap="none" strike="noStrike">
                  <a:solidFill>
                    <a:srgbClr val="000000"/>
                  </a:solidFill>
                  <a:latin typeface="Quicksand"/>
                  <a:ea typeface="Quicksand"/>
                  <a:cs typeface="Quicksand"/>
                  <a:sym typeface="Quicksand"/>
                </a:rPr>
                <a:t>30-40% </a:t>
              </a:r>
              <a:endParaRPr b="1">
                <a:latin typeface="Quicksand"/>
                <a:ea typeface="Quicksand"/>
                <a:cs typeface="Quicksand"/>
                <a:sym typeface="Quicksand"/>
              </a:endParaRPr>
            </a:p>
            <a:p>
              <a:pPr indent="0" lvl="0" marL="0" marR="0" rtl="0" algn="ctr">
                <a:lnSpc>
                  <a:spcPct val="115000"/>
                </a:lnSpc>
                <a:spcBef>
                  <a:spcPts val="0"/>
                </a:spcBef>
                <a:spcAft>
                  <a:spcPts val="0"/>
                </a:spcAft>
                <a:buNone/>
              </a:pPr>
              <a:r>
                <a:rPr i="0" lang="en-US" sz="3699" u="none" cap="none" strike="noStrike">
                  <a:solidFill>
                    <a:srgbClr val="000000"/>
                  </a:solidFill>
                  <a:latin typeface="Quicksand"/>
                  <a:ea typeface="Quicksand"/>
                  <a:cs typeface="Quicksand"/>
                  <a:sym typeface="Quicksand"/>
                </a:rPr>
                <a:t>of our food is wasted</a:t>
              </a:r>
              <a:endParaRPr>
                <a:latin typeface="Quicksand"/>
                <a:ea typeface="Quicksand"/>
                <a:cs typeface="Quicksand"/>
                <a:sym typeface="Quicksand"/>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
                                        <p:tgtEl>
                                          <p:spTgt spid="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4"/>
          <p:cNvPicPr preferRelativeResize="0"/>
          <p:nvPr/>
        </p:nvPicPr>
        <p:blipFill rotWithShape="1">
          <a:blip r:embed="rId3">
            <a:alphaModFix/>
          </a:blip>
          <a:srcRect b="15306" l="0" r="0" t="0"/>
          <a:stretch/>
        </p:blipFill>
        <p:spPr>
          <a:xfrm>
            <a:off x="0" y="0"/>
            <a:ext cx="18288003" cy="10287000"/>
          </a:xfrm>
          <a:prstGeom prst="rect">
            <a:avLst/>
          </a:prstGeom>
          <a:noFill/>
          <a:ln>
            <a:noFill/>
          </a:ln>
        </p:spPr>
      </p:pic>
      <p:grpSp>
        <p:nvGrpSpPr>
          <p:cNvPr id="138" name="Google Shape;138;p4"/>
          <p:cNvGrpSpPr/>
          <p:nvPr/>
        </p:nvGrpSpPr>
        <p:grpSpPr>
          <a:xfrm>
            <a:off x="5118175" y="6084275"/>
            <a:ext cx="9224300" cy="3320300"/>
            <a:chOff x="5118175" y="6084275"/>
            <a:chExt cx="9224300" cy="3320300"/>
          </a:xfrm>
        </p:grpSpPr>
        <p:pic>
          <p:nvPicPr>
            <p:cNvPr id="139" name="Google Shape;139;p4"/>
            <p:cNvPicPr preferRelativeResize="0"/>
            <p:nvPr/>
          </p:nvPicPr>
          <p:blipFill rotWithShape="1">
            <a:blip r:embed="rId4">
              <a:alphaModFix/>
            </a:blip>
            <a:srcRect b="0" l="0" r="0" t="0"/>
            <a:stretch/>
          </p:blipFill>
          <p:spPr>
            <a:xfrm>
              <a:off x="7614150" y="7032050"/>
              <a:ext cx="6728325" cy="1755650"/>
            </a:xfrm>
            <a:prstGeom prst="rect">
              <a:avLst/>
            </a:prstGeom>
            <a:noFill/>
            <a:ln>
              <a:noFill/>
            </a:ln>
          </p:spPr>
        </p:pic>
        <p:pic>
          <p:nvPicPr>
            <p:cNvPr id="140" name="Google Shape;140;p4"/>
            <p:cNvPicPr preferRelativeResize="0"/>
            <p:nvPr/>
          </p:nvPicPr>
          <p:blipFill rotWithShape="1">
            <a:blip r:embed="rId5">
              <a:alphaModFix/>
            </a:blip>
            <a:srcRect b="0" l="0" r="0" t="0"/>
            <a:stretch/>
          </p:blipFill>
          <p:spPr>
            <a:xfrm>
              <a:off x="5118175" y="6084275"/>
              <a:ext cx="3341200" cy="3320300"/>
            </a:xfrm>
            <a:prstGeom prst="rect">
              <a:avLst/>
            </a:prstGeom>
            <a:noFill/>
            <a:ln>
              <a:noFill/>
            </a:ln>
          </p:spPr>
        </p:pic>
        <p:sp>
          <p:nvSpPr>
            <p:cNvPr id="141" name="Google Shape;141;p4"/>
            <p:cNvSpPr txBox="1"/>
            <p:nvPr/>
          </p:nvSpPr>
          <p:spPr>
            <a:xfrm>
              <a:off x="8459375" y="7413525"/>
              <a:ext cx="5750400" cy="99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3000">
                  <a:latin typeface="Quicksand"/>
                  <a:ea typeface="Quicksand"/>
                  <a:cs typeface="Quicksand"/>
                  <a:sym typeface="Quicksand"/>
                </a:rPr>
                <a:t>A h</a:t>
              </a:r>
              <a:r>
                <a:rPr i="0" lang="en-US" sz="3000" u="none" cap="none" strike="noStrike">
                  <a:solidFill>
                    <a:srgbClr val="000000"/>
                  </a:solidFill>
                  <a:latin typeface="Quicksand"/>
                  <a:ea typeface="Quicksand"/>
                  <a:cs typeface="Quicksand"/>
                  <a:sym typeface="Quicksand"/>
                </a:rPr>
                <a:t>ead of lettuce can take </a:t>
              </a:r>
              <a:r>
                <a:rPr b="1" i="0" lang="en-US" sz="3000" u="none" cap="none" strike="noStrike">
                  <a:solidFill>
                    <a:srgbClr val="000000"/>
                  </a:solidFill>
                  <a:latin typeface="Quicksand"/>
                  <a:ea typeface="Quicksand"/>
                  <a:cs typeface="Quicksand"/>
                  <a:sym typeface="Quicksand"/>
                </a:rPr>
                <a:t>25 years</a:t>
              </a:r>
              <a:r>
                <a:rPr i="0" lang="en-US" sz="3000" u="none" cap="none" strike="noStrike">
                  <a:solidFill>
                    <a:srgbClr val="000000"/>
                  </a:solidFill>
                  <a:latin typeface="Quicksand"/>
                  <a:ea typeface="Quicksand"/>
                  <a:cs typeface="Quicksand"/>
                  <a:sym typeface="Quicksand"/>
                </a:rPr>
                <a:t> to </a:t>
              </a:r>
              <a:r>
                <a:rPr lang="en-US" sz="3000">
                  <a:latin typeface="Quicksand"/>
                  <a:ea typeface="Quicksand"/>
                  <a:cs typeface="Quicksand"/>
                  <a:sym typeface="Quicksand"/>
                </a:rPr>
                <a:t>rot </a:t>
              </a:r>
              <a:r>
                <a:rPr i="0" lang="en-US" sz="3000" u="none" cap="none" strike="noStrike">
                  <a:solidFill>
                    <a:srgbClr val="000000"/>
                  </a:solidFill>
                  <a:latin typeface="Quicksand"/>
                  <a:ea typeface="Quicksand"/>
                  <a:cs typeface="Quicksand"/>
                  <a:sym typeface="Quicksand"/>
                </a:rPr>
                <a:t>or decompose.</a:t>
              </a:r>
              <a:endParaRPr sz="3000">
                <a:latin typeface="Quicksand"/>
                <a:ea typeface="Quicksand"/>
                <a:cs typeface="Quicksand"/>
                <a:sym typeface="Quicksand"/>
              </a:endParaRPr>
            </a:p>
          </p:txBody>
        </p:sp>
      </p:grpSp>
      <p:sp>
        <p:nvSpPr>
          <p:cNvPr id="142" name="Google Shape;142;p4"/>
          <p:cNvSpPr txBox="1"/>
          <p:nvPr/>
        </p:nvSpPr>
        <p:spPr>
          <a:xfrm>
            <a:off x="10890648" y="1125050"/>
            <a:ext cx="6591300" cy="1392000"/>
          </a:xfrm>
          <a:prstGeom prst="rect">
            <a:avLst/>
          </a:prstGeom>
          <a:noFill/>
          <a:ln>
            <a:noFill/>
          </a:ln>
        </p:spPr>
        <p:txBody>
          <a:bodyPr anchorCtr="0" anchor="ctr" bIns="0" lIns="0" spcFirstLastPara="1" rIns="0" wrap="square" tIns="0">
            <a:noAutofit/>
          </a:bodyPr>
          <a:lstStyle/>
          <a:p>
            <a:pPr indent="0" lvl="0" marL="0" marR="0" rtl="0" algn="ctr">
              <a:lnSpc>
                <a:spcPct val="76000"/>
              </a:lnSpc>
              <a:spcBef>
                <a:spcPts val="0"/>
              </a:spcBef>
              <a:spcAft>
                <a:spcPts val="0"/>
              </a:spcAft>
              <a:buNone/>
            </a:pPr>
            <a:r>
              <a:rPr b="1" i="0" lang="en-US" sz="13100" u="none" cap="none" strike="noStrike">
                <a:solidFill>
                  <a:srgbClr val="0072BC"/>
                </a:solidFill>
                <a:latin typeface="Fredoka One"/>
                <a:ea typeface="Fredoka One"/>
                <a:cs typeface="Fredoka One"/>
                <a:sym typeface="Fredoka One"/>
              </a:rPr>
              <a:t>Landfill</a:t>
            </a:r>
            <a:endParaRPr b="1" sz="13100">
              <a:latin typeface="Fredoka One"/>
              <a:ea typeface="Fredoka One"/>
              <a:cs typeface="Fredoka One"/>
              <a:sym typeface="Fredoka One"/>
            </a:endParaRPr>
          </a:p>
        </p:txBody>
      </p:sp>
      <p:grpSp>
        <p:nvGrpSpPr>
          <p:cNvPr id="143" name="Google Shape;143;p4"/>
          <p:cNvGrpSpPr/>
          <p:nvPr/>
        </p:nvGrpSpPr>
        <p:grpSpPr>
          <a:xfrm rot="-659371">
            <a:off x="941755" y="206504"/>
            <a:ext cx="9123758" cy="7343269"/>
            <a:chOff x="825989" y="1492129"/>
            <a:chExt cx="4654151" cy="4046378"/>
          </a:xfrm>
        </p:grpSpPr>
        <p:sp>
          <p:nvSpPr>
            <p:cNvPr id="144" name="Google Shape;144;p4"/>
            <p:cNvSpPr/>
            <p:nvPr/>
          </p:nvSpPr>
          <p:spPr>
            <a:xfrm rot="-908186">
              <a:off x="1699714" y="2287169"/>
              <a:ext cx="1371792" cy="914045"/>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5" name="Google Shape;145;p4"/>
            <p:cNvGrpSpPr/>
            <p:nvPr/>
          </p:nvGrpSpPr>
          <p:grpSpPr>
            <a:xfrm rot="-548920">
              <a:off x="1072056" y="1801198"/>
              <a:ext cx="4162016" cy="3428242"/>
              <a:chOff x="981631" y="1739751"/>
              <a:chExt cx="4161928" cy="3428169"/>
            </a:xfrm>
          </p:grpSpPr>
          <p:pic>
            <p:nvPicPr>
              <p:cNvPr id="146" name="Google Shape;146;p4"/>
              <p:cNvPicPr preferRelativeResize="0"/>
              <p:nvPr/>
            </p:nvPicPr>
            <p:blipFill rotWithShape="1">
              <a:blip r:embed="rId6">
                <a:alphaModFix/>
              </a:blip>
              <a:srcRect b="0" l="0" r="0" t="0"/>
              <a:stretch/>
            </p:blipFill>
            <p:spPr>
              <a:xfrm rot="-3710379">
                <a:off x="2789748" y="2921216"/>
                <a:ext cx="1176245" cy="1680905"/>
              </a:xfrm>
              <a:prstGeom prst="rect">
                <a:avLst/>
              </a:prstGeom>
              <a:noFill/>
              <a:ln>
                <a:noFill/>
              </a:ln>
            </p:spPr>
          </p:pic>
          <p:grpSp>
            <p:nvGrpSpPr>
              <p:cNvPr id="147" name="Google Shape;147;p4"/>
              <p:cNvGrpSpPr/>
              <p:nvPr/>
            </p:nvGrpSpPr>
            <p:grpSpPr>
              <a:xfrm>
                <a:off x="981631" y="1739751"/>
                <a:ext cx="1883975" cy="3428169"/>
                <a:chOff x="1049993" y="1810163"/>
                <a:chExt cx="1883975" cy="3428169"/>
              </a:xfrm>
            </p:grpSpPr>
            <p:sp>
              <p:nvSpPr>
                <p:cNvPr id="148" name="Google Shape;148;p4"/>
                <p:cNvSpPr/>
                <p:nvPr/>
              </p:nvSpPr>
              <p:spPr>
                <a:xfrm rot="-908223">
                  <a:off x="1370291" y="4223459"/>
                  <a:ext cx="893812" cy="914045"/>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9" name="Google Shape;149;p4"/>
                <p:cNvSpPr/>
                <p:nvPr/>
              </p:nvSpPr>
              <p:spPr>
                <a:xfrm rot="-908567">
                  <a:off x="1679802" y="3737267"/>
                  <a:ext cx="979614" cy="1021819"/>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 name="Google Shape;150;p4"/>
                <p:cNvSpPr/>
                <p:nvPr/>
              </p:nvSpPr>
              <p:spPr>
                <a:xfrm rot="-908427">
                  <a:off x="1162755" y="3538700"/>
                  <a:ext cx="1091176" cy="1008794"/>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1" name="Google Shape;151;p4"/>
                <p:cNvSpPr/>
                <p:nvPr/>
              </p:nvSpPr>
              <p:spPr>
                <a:xfrm rot="-4859100">
                  <a:off x="1141651" y="2956431"/>
                  <a:ext cx="1370833" cy="918214"/>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2" name="Google Shape;152;p4"/>
                <p:cNvSpPr/>
                <p:nvPr/>
              </p:nvSpPr>
              <p:spPr>
                <a:xfrm rot="-4835476">
                  <a:off x="1683647" y="3020679"/>
                  <a:ext cx="1370842" cy="918037"/>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3" name="Google Shape;153;p4"/>
                <p:cNvSpPr/>
                <p:nvPr/>
              </p:nvSpPr>
              <p:spPr>
                <a:xfrm rot="-4808237">
                  <a:off x="1625489" y="2209736"/>
                  <a:ext cx="952781" cy="920822"/>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4" name="Google Shape;154;p4"/>
                <p:cNvSpPr/>
                <p:nvPr/>
              </p:nvSpPr>
              <p:spPr>
                <a:xfrm rot="-4797953">
                  <a:off x="1690180" y="2097509"/>
                  <a:ext cx="1181167" cy="712607"/>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55" name="Google Shape;155;p4"/>
                <p:cNvPicPr preferRelativeResize="0"/>
                <p:nvPr/>
              </p:nvPicPr>
              <p:blipFill rotWithShape="1">
                <a:blip r:embed="rId7">
                  <a:alphaModFix/>
                </a:blip>
                <a:srcRect b="0" l="0" r="0" t="0"/>
                <a:stretch/>
              </p:blipFill>
              <p:spPr>
                <a:xfrm rot="1206402">
                  <a:off x="1883102" y="2439613"/>
                  <a:ext cx="807981" cy="900716"/>
                </a:xfrm>
                <a:prstGeom prst="rect">
                  <a:avLst/>
                </a:prstGeom>
                <a:noFill/>
                <a:ln>
                  <a:noFill/>
                </a:ln>
              </p:spPr>
            </p:pic>
          </p:grpSp>
          <p:grpSp>
            <p:nvGrpSpPr>
              <p:cNvPr id="156" name="Google Shape;156;p4"/>
              <p:cNvGrpSpPr/>
              <p:nvPr/>
            </p:nvGrpSpPr>
            <p:grpSpPr>
              <a:xfrm rot="220520">
                <a:off x="3135662" y="2113912"/>
                <a:ext cx="1927116" cy="2582182"/>
                <a:chOff x="3135958" y="2113832"/>
                <a:chExt cx="1927200" cy="2582295"/>
              </a:xfrm>
            </p:grpSpPr>
            <p:pic>
              <p:nvPicPr>
                <p:cNvPr id="157" name="Google Shape;157;p4"/>
                <p:cNvPicPr preferRelativeResize="0"/>
                <p:nvPr/>
              </p:nvPicPr>
              <p:blipFill rotWithShape="1">
                <a:blip r:embed="rId8">
                  <a:alphaModFix/>
                </a:blip>
                <a:srcRect b="0" l="0" r="0" t="0"/>
                <a:stretch/>
              </p:blipFill>
              <p:spPr>
                <a:xfrm rot="-5400000">
                  <a:off x="3185343" y="3568660"/>
                  <a:ext cx="1828324" cy="426609"/>
                </a:xfrm>
                <a:prstGeom prst="rect">
                  <a:avLst/>
                </a:prstGeom>
                <a:noFill/>
                <a:ln>
                  <a:noFill/>
                </a:ln>
              </p:spPr>
            </p:pic>
            <p:sp>
              <p:nvSpPr>
                <p:cNvPr id="158" name="Google Shape;158;p4"/>
                <p:cNvSpPr/>
                <p:nvPr/>
              </p:nvSpPr>
              <p:spPr>
                <a:xfrm>
                  <a:off x="3135958" y="2113832"/>
                  <a:ext cx="1927200" cy="12693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i="0" lang="en-US" sz="3600" u="none" cap="none" strike="noStrike">
                      <a:solidFill>
                        <a:srgbClr val="000000"/>
                      </a:solidFill>
                      <a:latin typeface="Luckiest Guy"/>
                      <a:ea typeface="Luckiest Guy"/>
                      <a:cs typeface="Luckiest Guy"/>
                      <a:sym typeface="Luckiest Guy"/>
                    </a:rPr>
                    <a:t>METHANE</a:t>
                  </a:r>
                  <a:endParaRPr i="0" sz="3600" u="none" cap="none" strike="noStrike">
                    <a:solidFill>
                      <a:srgbClr val="000000"/>
                    </a:solidFill>
                    <a:latin typeface="Luckiest Guy"/>
                    <a:ea typeface="Luckiest Guy"/>
                    <a:cs typeface="Luckiest Guy"/>
                    <a:sym typeface="Luckiest Guy"/>
                  </a:endParaRPr>
                </a:p>
              </p:txBody>
            </p:sp>
          </p:gr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500"/>
                                        <p:tgtEl>
                                          <p:spTgt spid="14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BC"/>
        </a:solidFill>
      </p:bgPr>
    </p:bg>
    <p:spTree>
      <p:nvGrpSpPr>
        <p:cNvPr id="162" name="Shape 162"/>
        <p:cNvGrpSpPr/>
        <p:nvPr/>
      </p:nvGrpSpPr>
      <p:grpSpPr>
        <a:xfrm>
          <a:off x="0" y="0"/>
          <a:ext cx="0" cy="0"/>
          <a:chOff x="0" y="0"/>
          <a:chExt cx="0" cy="0"/>
        </a:xfrm>
      </p:grpSpPr>
      <p:sp>
        <p:nvSpPr>
          <p:cNvPr id="163" name="Google Shape;163;p6"/>
          <p:cNvSpPr txBox="1"/>
          <p:nvPr/>
        </p:nvSpPr>
        <p:spPr>
          <a:xfrm>
            <a:off x="1534749" y="1061775"/>
            <a:ext cx="15745200" cy="1286700"/>
          </a:xfrm>
          <a:prstGeom prst="rect">
            <a:avLst/>
          </a:prstGeom>
          <a:noFill/>
          <a:ln>
            <a:noFill/>
          </a:ln>
        </p:spPr>
        <p:txBody>
          <a:bodyPr anchorCtr="0" anchor="t" bIns="0" lIns="0" spcFirstLastPara="1" rIns="0" wrap="square" tIns="0">
            <a:spAutoFit/>
          </a:bodyPr>
          <a:lstStyle/>
          <a:p>
            <a:pPr indent="0" lvl="0" marL="0" marR="0" rtl="0" algn="ctr">
              <a:lnSpc>
                <a:spcPct val="76000"/>
              </a:lnSpc>
              <a:spcBef>
                <a:spcPts val="0"/>
              </a:spcBef>
              <a:spcAft>
                <a:spcPts val="0"/>
              </a:spcAft>
              <a:buNone/>
            </a:pPr>
            <a:r>
              <a:rPr b="1" lang="en-US" sz="5500">
                <a:solidFill>
                  <a:srgbClr val="FFFFFF"/>
                </a:solidFill>
                <a:latin typeface="Quicksand"/>
                <a:ea typeface="Quicksand"/>
                <a:cs typeface="Quicksand"/>
                <a:sym typeface="Quicksand"/>
              </a:rPr>
              <a:t>What we can do with food </a:t>
            </a:r>
            <a:r>
              <a:rPr b="1" lang="en-US" sz="5500">
                <a:solidFill>
                  <a:srgbClr val="FFFFFF"/>
                </a:solidFill>
                <a:latin typeface="Quicksand"/>
                <a:ea typeface="Quicksand"/>
                <a:cs typeface="Quicksand"/>
                <a:sym typeface="Quicksand"/>
              </a:rPr>
              <a:t>instead</a:t>
            </a:r>
            <a:r>
              <a:rPr b="1" lang="en-US" sz="5500">
                <a:solidFill>
                  <a:srgbClr val="FFFFFF"/>
                </a:solidFill>
                <a:latin typeface="Quicksand"/>
                <a:ea typeface="Quicksand"/>
                <a:cs typeface="Quicksand"/>
                <a:sym typeface="Quicksand"/>
              </a:rPr>
              <a:t> of sending it to the landfill:</a:t>
            </a:r>
            <a:endParaRPr b="1" sz="5500">
              <a:latin typeface="Quicksand"/>
              <a:ea typeface="Quicksand"/>
              <a:cs typeface="Quicksand"/>
              <a:sym typeface="Quicksand"/>
            </a:endParaRPr>
          </a:p>
        </p:txBody>
      </p:sp>
      <p:grpSp>
        <p:nvGrpSpPr>
          <p:cNvPr id="164" name="Google Shape;164;p6"/>
          <p:cNvGrpSpPr/>
          <p:nvPr/>
        </p:nvGrpSpPr>
        <p:grpSpPr>
          <a:xfrm>
            <a:off x="3355738" y="2793500"/>
            <a:ext cx="11576524" cy="7048925"/>
            <a:chOff x="3355738" y="2464300"/>
            <a:chExt cx="11576524" cy="7048925"/>
          </a:xfrm>
        </p:grpSpPr>
        <p:pic>
          <p:nvPicPr>
            <p:cNvPr id="165" name="Google Shape;165;p6"/>
            <p:cNvPicPr preferRelativeResize="0"/>
            <p:nvPr/>
          </p:nvPicPr>
          <p:blipFill>
            <a:blip r:embed="rId3">
              <a:alphaModFix/>
            </a:blip>
            <a:stretch>
              <a:fillRect/>
            </a:stretch>
          </p:blipFill>
          <p:spPr>
            <a:xfrm>
              <a:off x="3355738" y="2464300"/>
              <a:ext cx="11576524" cy="7048924"/>
            </a:xfrm>
            <a:prstGeom prst="rect">
              <a:avLst/>
            </a:prstGeom>
            <a:noFill/>
            <a:ln>
              <a:noFill/>
            </a:ln>
          </p:spPr>
        </p:pic>
        <p:sp>
          <p:nvSpPr>
            <p:cNvPr id="166" name="Google Shape;166;p6"/>
            <p:cNvSpPr txBox="1"/>
            <p:nvPr/>
          </p:nvSpPr>
          <p:spPr>
            <a:xfrm>
              <a:off x="7068150" y="3260613"/>
              <a:ext cx="4151700" cy="585000"/>
            </a:xfrm>
            <a:prstGeom prst="rect">
              <a:avLst/>
            </a:prstGeom>
            <a:noFill/>
            <a:ln>
              <a:noFill/>
            </a:ln>
          </p:spPr>
          <p:txBody>
            <a:bodyPr anchorCtr="0" anchor="t" bIns="0" lIns="0" spcFirstLastPara="1" rIns="0" wrap="square" tIns="0">
              <a:spAutoFit/>
            </a:bodyPr>
            <a:lstStyle/>
            <a:p>
              <a:pPr indent="-469900" lvl="0" marL="457200" marR="0" rtl="0" algn="ctr">
                <a:lnSpc>
                  <a:spcPct val="140010"/>
                </a:lnSpc>
                <a:spcBef>
                  <a:spcPts val="0"/>
                </a:spcBef>
                <a:spcAft>
                  <a:spcPts val="0"/>
                </a:spcAft>
                <a:buClr>
                  <a:srgbClr val="FFFFFF"/>
                </a:buClr>
                <a:buSzPts val="3800"/>
                <a:buFont typeface="Quicksand"/>
                <a:buAutoNum type="arabicPeriod"/>
              </a:pPr>
              <a:r>
                <a:rPr b="1" i="0" lang="en-US" sz="3800" u="none" cap="none" strike="noStrike">
                  <a:solidFill>
                    <a:srgbClr val="FFFFFF"/>
                  </a:solidFill>
                  <a:latin typeface="Quicksand"/>
                  <a:ea typeface="Quicksand"/>
                  <a:cs typeface="Quicksand"/>
                  <a:sym typeface="Quicksand"/>
                </a:rPr>
                <a:t>Feed Yourself</a:t>
              </a:r>
              <a:endParaRPr b="1" sz="3800">
                <a:latin typeface="Quicksand"/>
                <a:ea typeface="Quicksand"/>
                <a:cs typeface="Quicksand"/>
                <a:sym typeface="Quicksand"/>
              </a:endParaRPr>
            </a:p>
          </p:txBody>
        </p:sp>
        <p:sp>
          <p:nvSpPr>
            <p:cNvPr id="167" name="Google Shape;167;p6"/>
            <p:cNvSpPr txBox="1"/>
            <p:nvPr/>
          </p:nvSpPr>
          <p:spPr>
            <a:xfrm>
              <a:off x="7068139" y="5294424"/>
              <a:ext cx="4151700" cy="58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US" sz="3800">
                  <a:solidFill>
                    <a:srgbClr val="FFFFFF"/>
                  </a:solidFill>
                  <a:latin typeface="Quicksand"/>
                  <a:ea typeface="Quicksand"/>
                  <a:cs typeface="Quicksand"/>
                  <a:sym typeface="Quicksand"/>
                </a:rPr>
                <a:t>2. Save for Later</a:t>
              </a:r>
              <a:endParaRPr b="1" sz="3800">
                <a:latin typeface="Quicksand"/>
                <a:ea typeface="Quicksand"/>
                <a:cs typeface="Quicksand"/>
                <a:sym typeface="Quicksand"/>
              </a:endParaRPr>
            </a:p>
          </p:txBody>
        </p:sp>
        <p:sp>
          <p:nvSpPr>
            <p:cNvPr id="168" name="Google Shape;168;p6"/>
            <p:cNvSpPr txBox="1"/>
            <p:nvPr/>
          </p:nvSpPr>
          <p:spPr>
            <a:xfrm>
              <a:off x="7966950" y="6864825"/>
              <a:ext cx="2354100" cy="1404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US" sz="3800">
                  <a:solidFill>
                    <a:srgbClr val="FFFFFF"/>
                  </a:solidFill>
                  <a:latin typeface="Quicksand"/>
                  <a:ea typeface="Quicksand"/>
                  <a:cs typeface="Quicksand"/>
                  <a:sym typeface="Quicksand"/>
                </a:rPr>
                <a:t>3. </a:t>
              </a:r>
              <a:r>
                <a:rPr b="1" i="0" lang="en-US" sz="3800" u="none" cap="none" strike="noStrike">
                  <a:solidFill>
                    <a:srgbClr val="FFFFFF"/>
                  </a:solidFill>
                  <a:latin typeface="Quicksand"/>
                  <a:ea typeface="Quicksand"/>
                  <a:cs typeface="Quicksand"/>
                  <a:sym typeface="Quicksand"/>
                </a:rPr>
                <a:t>Feed the Soil</a:t>
              </a:r>
              <a:endParaRPr b="1" sz="3800">
                <a:latin typeface="Quicksand"/>
                <a:ea typeface="Quicksand"/>
                <a:cs typeface="Quicksand"/>
                <a:sym typeface="Quicksand"/>
              </a:endParaRPr>
            </a:p>
          </p:txBody>
        </p:sp>
        <p:cxnSp>
          <p:nvCxnSpPr>
            <p:cNvPr id="169" name="Google Shape;169;p6"/>
            <p:cNvCxnSpPr/>
            <p:nvPr/>
          </p:nvCxnSpPr>
          <p:spPr>
            <a:xfrm>
              <a:off x="4097200" y="2848725"/>
              <a:ext cx="35100" cy="6664500"/>
            </a:xfrm>
            <a:prstGeom prst="straightConnector1">
              <a:avLst/>
            </a:prstGeom>
            <a:noFill/>
            <a:ln cap="rnd" cmpd="sng" w="200025">
              <a:solidFill>
                <a:srgbClr val="FFE7D3"/>
              </a:solidFill>
              <a:prstDash val="solid"/>
              <a:round/>
              <a:headEnd len="sm" w="sm" type="none"/>
              <a:tailEnd len="med" w="med" type="stealth"/>
            </a:ln>
          </p:spPr>
        </p:cxn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BC"/>
        </a:solidFill>
      </p:bgPr>
    </p:bg>
    <p:spTree>
      <p:nvGrpSpPr>
        <p:cNvPr id="173" name="Shape 173"/>
        <p:cNvGrpSpPr/>
        <p:nvPr/>
      </p:nvGrpSpPr>
      <p:grpSpPr>
        <a:xfrm>
          <a:off x="0" y="0"/>
          <a:ext cx="0" cy="0"/>
          <a:chOff x="0" y="0"/>
          <a:chExt cx="0" cy="0"/>
        </a:xfrm>
      </p:grpSpPr>
      <p:pic>
        <p:nvPicPr>
          <p:cNvPr id="174" name="Google Shape;174;p7"/>
          <p:cNvPicPr preferRelativeResize="0"/>
          <p:nvPr/>
        </p:nvPicPr>
        <p:blipFill rotWithShape="1">
          <a:blip r:embed="rId3">
            <a:alphaModFix/>
          </a:blip>
          <a:srcRect b="36052" l="482" r="559" t="0"/>
          <a:stretch/>
        </p:blipFill>
        <p:spPr>
          <a:xfrm>
            <a:off x="0" y="8935342"/>
            <a:ext cx="18288000" cy="1351658"/>
          </a:xfrm>
          <a:prstGeom prst="rect">
            <a:avLst/>
          </a:prstGeom>
          <a:noFill/>
          <a:ln>
            <a:noFill/>
          </a:ln>
        </p:spPr>
      </p:pic>
      <p:pic>
        <p:nvPicPr>
          <p:cNvPr id="175" name="Google Shape;175;p7"/>
          <p:cNvPicPr preferRelativeResize="0"/>
          <p:nvPr/>
        </p:nvPicPr>
        <p:blipFill rotWithShape="1">
          <a:blip r:embed="rId4">
            <a:alphaModFix/>
          </a:blip>
          <a:srcRect b="0" l="0" r="0" t="0"/>
          <a:stretch/>
        </p:blipFill>
        <p:spPr>
          <a:xfrm>
            <a:off x="2871475" y="1028700"/>
            <a:ext cx="12545051" cy="6728025"/>
          </a:xfrm>
          <a:prstGeom prst="rect">
            <a:avLst/>
          </a:prstGeom>
          <a:noFill/>
          <a:ln>
            <a:noFill/>
          </a:ln>
        </p:spPr>
      </p:pic>
      <p:sp>
        <p:nvSpPr>
          <p:cNvPr id="176" name="Google Shape;176;p7"/>
          <p:cNvSpPr txBox="1"/>
          <p:nvPr/>
        </p:nvSpPr>
        <p:spPr>
          <a:xfrm>
            <a:off x="5488950" y="2778375"/>
            <a:ext cx="73101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7200">
                <a:solidFill>
                  <a:srgbClr val="0B895A"/>
                </a:solidFill>
                <a:latin typeface="Quicksand"/>
                <a:ea typeface="Quicksand"/>
                <a:cs typeface="Quicksand"/>
                <a:sym typeface="Quicksand"/>
              </a:rPr>
              <a:t>Feed the soil with</a:t>
            </a:r>
            <a:r>
              <a:rPr b="1" lang="en-US" sz="7200">
                <a:solidFill>
                  <a:srgbClr val="0B895A"/>
                </a:solidFill>
                <a:latin typeface="Quicksand"/>
                <a:ea typeface="Quicksand"/>
                <a:cs typeface="Quicksand"/>
                <a:sym typeface="Quicksand"/>
              </a:rPr>
              <a:t>...</a:t>
            </a:r>
            <a:r>
              <a:rPr b="1" lang="en-US" sz="7200">
                <a:solidFill>
                  <a:srgbClr val="0B895A"/>
                </a:solidFill>
                <a:latin typeface="Quicksand"/>
                <a:ea typeface="Quicksand"/>
                <a:cs typeface="Quicksand"/>
                <a:sym typeface="Quicksand"/>
              </a:rPr>
              <a:t> </a:t>
            </a:r>
            <a:endParaRPr b="1" sz="7200">
              <a:latin typeface="Quicksand"/>
              <a:ea typeface="Quicksand"/>
              <a:cs typeface="Quicksand"/>
              <a:sym typeface="Quicksand"/>
            </a:endParaRPr>
          </a:p>
        </p:txBody>
      </p:sp>
      <p:pic>
        <p:nvPicPr>
          <p:cNvPr id="177" name="Google Shape;177;p7"/>
          <p:cNvPicPr preferRelativeResize="0"/>
          <p:nvPr/>
        </p:nvPicPr>
        <p:blipFill rotWithShape="1">
          <a:blip r:embed="rId5">
            <a:alphaModFix/>
          </a:blip>
          <a:srcRect b="0" l="0" r="0" t="0"/>
          <a:stretch/>
        </p:blipFill>
        <p:spPr>
          <a:xfrm>
            <a:off x="14611958" y="8165079"/>
            <a:ext cx="2647342" cy="1833285"/>
          </a:xfrm>
          <a:prstGeom prst="rect">
            <a:avLst/>
          </a:prstGeom>
          <a:noFill/>
          <a:ln>
            <a:noFill/>
          </a:ln>
        </p:spPr>
      </p:pic>
      <p:pic>
        <p:nvPicPr>
          <p:cNvPr id="178" name="Google Shape;178;p7"/>
          <p:cNvPicPr preferRelativeResize="0"/>
          <p:nvPr/>
        </p:nvPicPr>
        <p:blipFill rotWithShape="1">
          <a:blip r:embed="rId6">
            <a:alphaModFix/>
          </a:blip>
          <a:srcRect b="0" l="0" r="0" t="0"/>
          <a:stretch/>
        </p:blipFill>
        <p:spPr>
          <a:xfrm>
            <a:off x="15935630" y="6799339"/>
            <a:ext cx="535071" cy="498284"/>
          </a:xfrm>
          <a:prstGeom prst="rect">
            <a:avLst/>
          </a:prstGeom>
          <a:noFill/>
          <a:ln>
            <a:noFill/>
          </a:ln>
        </p:spPr>
      </p:pic>
      <p:pic>
        <p:nvPicPr>
          <p:cNvPr id="179" name="Google Shape;179;p7"/>
          <p:cNvPicPr preferRelativeResize="0"/>
          <p:nvPr/>
        </p:nvPicPr>
        <p:blipFill rotWithShape="1">
          <a:blip r:embed="rId7">
            <a:alphaModFix/>
          </a:blip>
          <a:srcRect b="0" l="0" r="0" t="0"/>
          <a:stretch/>
        </p:blipFill>
        <p:spPr>
          <a:xfrm>
            <a:off x="16619334" y="7297623"/>
            <a:ext cx="331393" cy="308610"/>
          </a:xfrm>
          <a:prstGeom prst="rect">
            <a:avLst/>
          </a:prstGeom>
          <a:noFill/>
          <a:ln>
            <a:noFill/>
          </a:ln>
        </p:spPr>
      </p:pic>
      <p:pic>
        <p:nvPicPr>
          <p:cNvPr id="180" name="Google Shape;180;p7"/>
          <p:cNvPicPr preferRelativeResize="0"/>
          <p:nvPr/>
        </p:nvPicPr>
        <p:blipFill rotWithShape="1">
          <a:blip r:embed="rId8">
            <a:alphaModFix/>
          </a:blip>
          <a:srcRect b="3848" l="0" r="0" t="0"/>
          <a:stretch/>
        </p:blipFill>
        <p:spPr>
          <a:xfrm>
            <a:off x="527228" y="7297623"/>
            <a:ext cx="2289031" cy="2989377"/>
          </a:xfrm>
          <a:prstGeom prst="rect">
            <a:avLst/>
          </a:prstGeom>
          <a:noFill/>
          <a:ln>
            <a:noFill/>
          </a:ln>
        </p:spPr>
      </p:pic>
      <p:pic>
        <p:nvPicPr>
          <p:cNvPr id="181" name="Google Shape;181;p7"/>
          <p:cNvPicPr preferRelativeResize="0"/>
          <p:nvPr/>
        </p:nvPicPr>
        <p:blipFill rotWithShape="1">
          <a:blip r:embed="rId9">
            <a:alphaModFix/>
          </a:blip>
          <a:srcRect b="0" l="0" r="0" t="0"/>
          <a:stretch/>
        </p:blipFill>
        <p:spPr>
          <a:xfrm rot="2263929">
            <a:off x="3071726" y="5742052"/>
            <a:ext cx="766808" cy="1022410"/>
          </a:xfrm>
          <a:prstGeom prst="rect">
            <a:avLst/>
          </a:prstGeom>
          <a:noFill/>
          <a:ln>
            <a:noFill/>
          </a:ln>
        </p:spPr>
      </p:pic>
      <p:pic>
        <p:nvPicPr>
          <p:cNvPr id="182" name="Google Shape;182;p7"/>
          <p:cNvPicPr preferRelativeResize="0"/>
          <p:nvPr/>
        </p:nvPicPr>
        <p:blipFill rotWithShape="1">
          <a:blip r:embed="rId10">
            <a:alphaModFix/>
          </a:blip>
          <a:srcRect b="0" l="0" r="0" t="0"/>
          <a:stretch/>
        </p:blipFill>
        <p:spPr>
          <a:xfrm>
            <a:off x="1671743" y="1028700"/>
            <a:ext cx="1018242" cy="581671"/>
          </a:xfrm>
          <a:prstGeom prst="rect">
            <a:avLst/>
          </a:prstGeom>
          <a:noFill/>
          <a:ln>
            <a:noFill/>
          </a:ln>
        </p:spPr>
      </p:pic>
      <p:grpSp>
        <p:nvGrpSpPr>
          <p:cNvPr id="183" name="Google Shape;183;p7"/>
          <p:cNvGrpSpPr/>
          <p:nvPr/>
        </p:nvGrpSpPr>
        <p:grpSpPr>
          <a:xfrm>
            <a:off x="3555380" y="8075832"/>
            <a:ext cx="1184254" cy="1922531"/>
            <a:chOff x="0" y="0"/>
            <a:chExt cx="1579005" cy="2563375"/>
          </a:xfrm>
        </p:grpSpPr>
        <p:pic>
          <p:nvPicPr>
            <p:cNvPr id="184" name="Google Shape;184;p7"/>
            <p:cNvPicPr preferRelativeResize="0"/>
            <p:nvPr/>
          </p:nvPicPr>
          <p:blipFill rotWithShape="1">
            <a:blip r:embed="rId11">
              <a:alphaModFix/>
            </a:blip>
            <a:srcRect b="0" l="0" r="0" t="0"/>
            <a:stretch/>
          </p:blipFill>
          <p:spPr>
            <a:xfrm>
              <a:off x="0" y="663845"/>
              <a:ext cx="1579005" cy="1899530"/>
            </a:xfrm>
            <a:prstGeom prst="rect">
              <a:avLst/>
            </a:prstGeom>
            <a:noFill/>
            <a:ln>
              <a:noFill/>
            </a:ln>
          </p:spPr>
        </p:pic>
        <p:pic>
          <p:nvPicPr>
            <p:cNvPr id="185" name="Google Shape;185;p7"/>
            <p:cNvPicPr preferRelativeResize="0"/>
            <p:nvPr/>
          </p:nvPicPr>
          <p:blipFill rotWithShape="1">
            <a:blip r:embed="rId12">
              <a:alphaModFix/>
            </a:blip>
            <a:srcRect b="0" l="0" r="0" t="0"/>
            <a:stretch/>
          </p:blipFill>
          <p:spPr>
            <a:xfrm>
              <a:off x="304757" y="0"/>
              <a:ext cx="670650" cy="904063"/>
            </a:xfrm>
            <a:prstGeom prst="rect">
              <a:avLst/>
            </a:prstGeom>
            <a:noFill/>
            <a:ln>
              <a:noFill/>
            </a:ln>
          </p:spPr>
        </p:pic>
      </p:grpSp>
      <p:grpSp>
        <p:nvGrpSpPr>
          <p:cNvPr id="186" name="Google Shape;186;p7"/>
          <p:cNvGrpSpPr/>
          <p:nvPr/>
        </p:nvGrpSpPr>
        <p:grpSpPr>
          <a:xfrm>
            <a:off x="8101752" y="8163725"/>
            <a:ext cx="2288942" cy="1835989"/>
            <a:chOff x="0" y="0"/>
            <a:chExt cx="3324534" cy="3507142"/>
          </a:xfrm>
        </p:grpSpPr>
        <p:pic>
          <p:nvPicPr>
            <p:cNvPr id="187" name="Google Shape;187;p7"/>
            <p:cNvPicPr preferRelativeResize="0"/>
            <p:nvPr/>
          </p:nvPicPr>
          <p:blipFill rotWithShape="1">
            <a:blip r:embed="rId13">
              <a:alphaModFix/>
            </a:blip>
            <a:srcRect b="0" l="0" r="0" t="0"/>
            <a:stretch/>
          </p:blipFill>
          <p:spPr>
            <a:xfrm>
              <a:off x="0" y="388124"/>
              <a:ext cx="3324534" cy="3119018"/>
            </a:xfrm>
            <a:prstGeom prst="rect">
              <a:avLst/>
            </a:prstGeom>
            <a:noFill/>
            <a:ln>
              <a:noFill/>
            </a:ln>
          </p:spPr>
        </p:pic>
        <p:pic>
          <p:nvPicPr>
            <p:cNvPr id="188" name="Google Shape;188;p7"/>
            <p:cNvPicPr preferRelativeResize="0"/>
            <p:nvPr/>
          </p:nvPicPr>
          <p:blipFill rotWithShape="1">
            <a:blip r:embed="rId14">
              <a:alphaModFix/>
            </a:blip>
            <a:srcRect b="0" l="0" r="0" t="0"/>
            <a:stretch/>
          </p:blipFill>
          <p:spPr>
            <a:xfrm>
              <a:off x="1347695" y="0"/>
              <a:ext cx="629145" cy="966564"/>
            </a:xfrm>
            <a:prstGeom prst="rect">
              <a:avLst/>
            </a:prstGeom>
            <a:noFill/>
            <a:ln>
              <a:noFill/>
            </a:ln>
          </p:spPr>
        </p:pic>
      </p:grpSp>
      <p:grpSp>
        <p:nvGrpSpPr>
          <p:cNvPr id="189" name="Google Shape;189;p7"/>
          <p:cNvGrpSpPr/>
          <p:nvPr/>
        </p:nvGrpSpPr>
        <p:grpSpPr>
          <a:xfrm>
            <a:off x="10390700" y="8436310"/>
            <a:ext cx="1098382" cy="1643978"/>
            <a:chOff x="0" y="0"/>
            <a:chExt cx="1464510" cy="2191972"/>
          </a:xfrm>
        </p:grpSpPr>
        <p:pic>
          <p:nvPicPr>
            <p:cNvPr id="190" name="Google Shape;190;p7"/>
            <p:cNvPicPr preferRelativeResize="0"/>
            <p:nvPr/>
          </p:nvPicPr>
          <p:blipFill rotWithShape="1">
            <a:blip r:embed="rId15">
              <a:alphaModFix/>
            </a:blip>
            <a:srcRect b="0" l="0" r="0" t="0"/>
            <a:stretch/>
          </p:blipFill>
          <p:spPr>
            <a:xfrm>
              <a:off x="0" y="732788"/>
              <a:ext cx="1464510" cy="1459184"/>
            </a:xfrm>
            <a:prstGeom prst="rect">
              <a:avLst/>
            </a:prstGeom>
            <a:noFill/>
            <a:ln>
              <a:noFill/>
            </a:ln>
          </p:spPr>
        </p:pic>
        <p:pic>
          <p:nvPicPr>
            <p:cNvPr id="191" name="Google Shape;191;p7"/>
            <p:cNvPicPr preferRelativeResize="0"/>
            <p:nvPr/>
          </p:nvPicPr>
          <p:blipFill rotWithShape="1">
            <a:blip r:embed="rId16">
              <a:alphaModFix/>
            </a:blip>
            <a:srcRect b="0" l="0" r="0" t="0"/>
            <a:stretch/>
          </p:blipFill>
          <p:spPr>
            <a:xfrm>
              <a:off x="396930" y="0"/>
              <a:ext cx="670650" cy="904063"/>
            </a:xfrm>
            <a:prstGeom prst="rect">
              <a:avLst/>
            </a:prstGeom>
            <a:noFill/>
            <a:ln>
              <a:noFill/>
            </a:ln>
          </p:spPr>
        </p:pic>
      </p:grpSp>
      <p:pic>
        <p:nvPicPr>
          <p:cNvPr id="192" name="Google Shape;192;p7"/>
          <p:cNvPicPr preferRelativeResize="0"/>
          <p:nvPr/>
        </p:nvPicPr>
        <p:blipFill rotWithShape="1">
          <a:blip r:embed="rId17">
            <a:alphaModFix/>
          </a:blip>
          <a:srcRect b="0" l="0" r="0" t="0"/>
          <a:stretch/>
        </p:blipFill>
        <p:spPr>
          <a:xfrm flipH="1" rot="629119">
            <a:off x="14897436" y="887101"/>
            <a:ext cx="1932077" cy="1509435"/>
          </a:xfrm>
          <a:prstGeom prst="rect">
            <a:avLst/>
          </a:prstGeom>
          <a:noFill/>
          <a:ln>
            <a:noFill/>
          </a:ln>
        </p:spPr>
      </p:pic>
      <p:sp>
        <p:nvSpPr>
          <p:cNvPr id="193" name="Google Shape;193;p7"/>
          <p:cNvSpPr txBox="1"/>
          <p:nvPr/>
        </p:nvSpPr>
        <p:spPr>
          <a:xfrm>
            <a:off x="5958746" y="5245825"/>
            <a:ext cx="6370500" cy="1446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400" u="none" cap="none" strike="noStrike">
                <a:solidFill>
                  <a:srgbClr val="0072BC"/>
                </a:solidFill>
                <a:latin typeface="Luckiest Guy"/>
                <a:ea typeface="Luckiest Guy"/>
                <a:cs typeface="Luckiest Guy"/>
                <a:sym typeface="Luckiest Guy"/>
              </a:rPr>
              <a:t>COMPOST!</a:t>
            </a:r>
            <a:endParaRPr b="1" sz="9400">
              <a:latin typeface="Luckiest Guy"/>
              <a:ea typeface="Luckiest Guy"/>
              <a:cs typeface="Luckiest Guy"/>
              <a:sym typeface="Luckiest Gu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400"/>
                                        <p:tgtEl>
                                          <p:spTgt spid="1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97" name="Shape 197"/>
        <p:cNvGrpSpPr/>
        <p:nvPr/>
      </p:nvGrpSpPr>
      <p:grpSpPr>
        <a:xfrm>
          <a:off x="0" y="0"/>
          <a:ext cx="0" cy="0"/>
          <a:chOff x="0" y="0"/>
          <a:chExt cx="0" cy="0"/>
        </a:xfrm>
      </p:grpSpPr>
      <p:pic>
        <p:nvPicPr>
          <p:cNvPr id="198" name="Google Shape;198;p8"/>
          <p:cNvPicPr preferRelativeResize="0"/>
          <p:nvPr/>
        </p:nvPicPr>
        <p:blipFill rotWithShape="1">
          <a:blip r:embed="rId3">
            <a:alphaModFix/>
          </a:blip>
          <a:srcRect b="0" l="0" r="0" t="0"/>
          <a:stretch/>
        </p:blipFill>
        <p:spPr>
          <a:xfrm>
            <a:off x="691187" y="6517345"/>
            <a:ext cx="4516900" cy="2141756"/>
          </a:xfrm>
          <a:prstGeom prst="rect">
            <a:avLst/>
          </a:prstGeom>
          <a:noFill/>
          <a:ln>
            <a:noFill/>
          </a:ln>
        </p:spPr>
      </p:pic>
      <p:pic>
        <p:nvPicPr>
          <p:cNvPr id="199" name="Google Shape;199;p8"/>
          <p:cNvPicPr preferRelativeResize="0"/>
          <p:nvPr/>
        </p:nvPicPr>
        <p:blipFill rotWithShape="1">
          <a:blip r:embed="rId4">
            <a:alphaModFix/>
          </a:blip>
          <a:srcRect b="0" l="0" r="0" t="0"/>
          <a:stretch/>
        </p:blipFill>
        <p:spPr>
          <a:xfrm rot="632865">
            <a:off x="2970944" y="6162866"/>
            <a:ext cx="704224" cy="827282"/>
          </a:xfrm>
          <a:prstGeom prst="rect">
            <a:avLst/>
          </a:prstGeom>
          <a:noFill/>
          <a:ln>
            <a:noFill/>
          </a:ln>
        </p:spPr>
      </p:pic>
      <p:pic>
        <p:nvPicPr>
          <p:cNvPr id="200" name="Google Shape;200;p8"/>
          <p:cNvPicPr preferRelativeResize="0"/>
          <p:nvPr/>
        </p:nvPicPr>
        <p:blipFill rotWithShape="1">
          <a:blip r:embed="rId5">
            <a:alphaModFix/>
          </a:blip>
          <a:srcRect b="0" l="0" r="0" t="0"/>
          <a:stretch/>
        </p:blipFill>
        <p:spPr>
          <a:xfrm>
            <a:off x="14003906" y="5360216"/>
            <a:ext cx="2529019" cy="2290341"/>
          </a:xfrm>
          <a:prstGeom prst="rect">
            <a:avLst/>
          </a:prstGeom>
          <a:noFill/>
          <a:ln>
            <a:noFill/>
          </a:ln>
        </p:spPr>
      </p:pic>
      <p:pic>
        <p:nvPicPr>
          <p:cNvPr id="201" name="Google Shape;201;p8"/>
          <p:cNvPicPr preferRelativeResize="0"/>
          <p:nvPr/>
        </p:nvPicPr>
        <p:blipFill rotWithShape="1">
          <a:blip r:embed="rId6">
            <a:alphaModFix/>
          </a:blip>
          <a:srcRect b="0" l="0" r="0" t="0"/>
          <a:stretch/>
        </p:blipFill>
        <p:spPr>
          <a:xfrm>
            <a:off x="5357836" y="6798042"/>
            <a:ext cx="1248112" cy="1248112"/>
          </a:xfrm>
          <a:prstGeom prst="rect">
            <a:avLst/>
          </a:prstGeom>
          <a:noFill/>
          <a:ln>
            <a:noFill/>
          </a:ln>
        </p:spPr>
      </p:pic>
      <p:grpSp>
        <p:nvGrpSpPr>
          <p:cNvPr id="202" name="Google Shape;202;p8"/>
          <p:cNvGrpSpPr/>
          <p:nvPr/>
        </p:nvGrpSpPr>
        <p:grpSpPr>
          <a:xfrm>
            <a:off x="1028700" y="1491382"/>
            <a:ext cx="16254225" cy="4606209"/>
            <a:chOff x="0" y="114300"/>
            <a:chExt cx="21672300" cy="6141612"/>
          </a:xfrm>
        </p:grpSpPr>
        <p:sp>
          <p:nvSpPr>
            <p:cNvPr id="203" name="Google Shape;203;p8"/>
            <p:cNvSpPr txBox="1"/>
            <p:nvPr/>
          </p:nvSpPr>
          <p:spPr>
            <a:xfrm>
              <a:off x="0" y="114300"/>
              <a:ext cx="21672300" cy="1747200"/>
            </a:xfrm>
            <a:prstGeom prst="rect">
              <a:avLst/>
            </a:prstGeom>
            <a:noFill/>
            <a:ln>
              <a:noFill/>
            </a:ln>
          </p:spPr>
          <p:txBody>
            <a:bodyPr anchorCtr="0" anchor="t" bIns="0" lIns="0" spcFirstLastPara="1" rIns="0" wrap="square" tIns="0">
              <a:spAutoFit/>
            </a:bodyPr>
            <a:lstStyle/>
            <a:p>
              <a:pPr indent="0" lvl="0" marL="0" marR="0" rtl="0" algn="l">
                <a:lnSpc>
                  <a:spcPct val="98994"/>
                </a:lnSpc>
                <a:spcBef>
                  <a:spcPts val="0"/>
                </a:spcBef>
                <a:spcAft>
                  <a:spcPts val="0"/>
                </a:spcAft>
                <a:buNone/>
              </a:pPr>
              <a:r>
                <a:rPr i="0" lang="en-US" sz="8600" u="none" cap="none" strike="noStrike">
                  <a:solidFill>
                    <a:srgbClr val="0B895A"/>
                  </a:solidFill>
                  <a:latin typeface="Luckiest Guy"/>
                  <a:ea typeface="Luckiest Guy"/>
                  <a:cs typeface="Luckiest Guy"/>
                  <a:sym typeface="Luckiest Guy"/>
                </a:rPr>
                <a:t>What's compost</a:t>
              </a:r>
              <a:r>
                <a:rPr i="0" lang="en-US" sz="8600" u="none" cap="none" strike="noStrike">
                  <a:solidFill>
                    <a:srgbClr val="0B895A"/>
                  </a:solidFill>
                  <a:latin typeface="Luckiest Guy"/>
                  <a:ea typeface="Luckiest Guy"/>
                  <a:cs typeface="Luckiest Guy"/>
                  <a:sym typeface="Luckiest Guy"/>
                </a:rPr>
                <a:t>?</a:t>
              </a:r>
              <a:endParaRPr sz="8600">
                <a:latin typeface="Luckiest Guy"/>
                <a:ea typeface="Luckiest Guy"/>
                <a:cs typeface="Luckiest Guy"/>
                <a:sym typeface="Luckiest Guy"/>
              </a:endParaRPr>
            </a:p>
          </p:txBody>
        </p:sp>
        <p:sp>
          <p:nvSpPr>
            <p:cNvPr id="204" name="Google Shape;204;p8"/>
            <p:cNvSpPr txBox="1"/>
            <p:nvPr/>
          </p:nvSpPr>
          <p:spPr>
            <a:xfrm>
              <a:off x="0" y="2414112"/>
              <a:ext cx="21672300" cy="3841800"/>
            </a:xfrm>
            <a:prstGeom prst="rect">
              <a:avLst/>
            </a:prstGeom>
            <a:noFill/>
            <a:ln>
              <a:noFill/>
            </a:ln>
          </p:spPr>
          <p:txBody>
            <a:bodyPr anchorCtr="0" anchor="t" bIns="0" lIns="0" spcFirstLastPara="1" rIns="0" wrap="square" tIns="0">
              <a:spAutoFit/>
            </a:bodyPr>
            <a:lstStyle/>
            <a:p>
              <a:pPr indent="-388620" lvl="1" marL="777240" marR="0" rtl="0" algn="l">
                <a:lnSpc>
                  <a:spcPct val="140000"/>
                </a:lnSpc>
                <a:spcBef>
                  <a:spcPts val="0"/>
                </a:spcBef>
                <a:spcAft>
                  <a:spcPts val="0"/>
                </a:spcAft>
                <a:buClr>
                  <a:srgbClr val="242254"/>
                </a:buClr>
                <a:buSzPts val="3600"/>
                <a:buFont typeface="Arial"/>
                <a:buChar char="•"/>
              </a:pPr>
              <a:r>
                <a:rPr lang="en-US" sz="3600">
                  <a:solidFill>
                    <a:srgbClr val="242254"/>
                  </a:solidFill>
                  <a:latin typeface="Quicksand"/>
                  <a:ea typeface="Quicksand"/>
                  <a:cs typeface="Quicksand"/>
                  <a:sym typeface="Quicksand"/>
                </a:rPr>
                <a:t>T</a:t>
              </a:r>
              <a:r>
                <a:rPr b="0" i="0" lang="en-US" sz="3600" u="none" cap="none" strike="noStrike">
                  <a:solidFill>
                    <a:srgbClr val="242254"/>
                  </a:solidFill>
                  <a:latin typeface="Quicksand"/>
                  <a:ea typeface="Quicksand"/>
                  <a:cs typeface="Quicksand"/>
                  <a:sym typeface="Quicksand"/>
                </a:rPr>
                <a:t>iny </a:t>
              </a:r>
              <a:r>
                <a:rPr lang="en-US" sz="3600">
                  <a:solidFill>
                    <a:srgbClr val="242254"/>
                  </a:solidFill>
                  <a:latin typeface="Quicksand"/>
                  <a:ea typeface="Quicksand"/>
                  <a:cs typeface="Quicksand"/>
                  <a:sym typeface="Quicksand"/>
                </a:rPr>
                <a:t>critters </a:t>
              </a:r>
              <a:r>
                <a:rPr b="0" i="0" lang="en-US" sz="3600" u="none" cap="none" strike="noStrike">
                  <a:solidFill>
                    <a:srgbClr val="242254"/>
                  </a:solidFill>
                  <a:latin typeface="Quicksand"/>
                  <a:ea typeface="Quicksand"/>
                  <a:cs typeface="Quicksand"/>
                  <a:sym typeface="Quicksand"/>
                </a:rPr>
                <a:t>break down the food</a:t>
              </a:r>
              <a:r>
                <a:rPr lang="en-US" sz="3600">
                  <a:solidFill>
                    <a:srgbClr val="242254"/>
                  </a:solidFill>
                  <a:latin typeface="Quicksand"/>
                  <a:ea typeface="Quicksand"/>
                  <a:cs typeface="Quicksand"/>
                  <a:sym typeface="Quicksand"/>
                </a:rPr>
                <a:t>, turning it into </a:t>
              </a:r>
              <a:r>
                <a:rPr b="0" i="0" lang="en-US" sz="3600" u="none" cap="none" strike="noStrike">
                  <a:solidFill>
                    <a:srgbClr val="242254"/>
                  </a:solidFill>
                  <a:latin typeface="Quicksand"/>
                  <a:ea typeface="Quicksand"/>
                  <a:cs typeface="Quicksand"/>
                  <a:sym typeface="Quicksand"/>
                </a:rPr>
                <a:t>compost</a:t>
              </a:r>
              <a:endParaRPr/>
            </a:p>
            <a:p>
              <a:pPr indent="-388620" lvl="1" marL="777240" marR="0" rtl="0" algn="l">
                <a:lnSpc>
                  <a:spcPct val="140000"/>
                </a:lnSpc>
                <a:spcBef>
                  <a:spcPts val="0"/>
                </a:spcBef>
                <a:spcAft>
                  <a:spcPts val="0"/>
                </a:spcAft>
                <a:buClr>
                  <a:srgbClr val="242254"/>
                </a:buClr>
                <a:buSzPts val="3600"/>
                <a:buFont typeface="Arial"/>
                <a:buChar char="•"/>
              </a:pPr>
              <a:r>
                <a:rPr b="0" i="0" lang="en-US" sz="3600" u="none" cap="none" strike="noStrike">
                  <a:solidFill>
                    <a:srgbClr val="242254"/>
                  </a:solidFill>
                  <a:latin typeface="Quicksand"/>
                  <a:ea typeface="Quicksand"/>
                  <a:cs typeface="Quicksand"/>
                  <a:sym typeface="Quicksand"/>
                </a:rPr>
                <a:t>Compost is full of nutrients </a:t>
              </a:r>
              <a:r>
                <a:rPr lang="en-US" sz="3600">
                  <a:solidFill>
                    <a:srgbClr val="242254"/>
                  </a:solidFill>
                  <a:latin typeface="Quicksand"/>
                  <a:ea typeface="Quicksand"/>
                  <a:cs typeface="Quicksand"/>
                  <a:sym typeface="Quicksand"/>
                </a:rPr>
                <a:t>that </a:t>
              </a:r>
              <a:r>
                <a:rPr b="0" i="0" lang="en-US" sz="3600" u="none" cap="none" strike="noStrike">
                  <a:solidFill>
                    <a:srgbClr val="242254"/>
                  </a:solidFill>
                  <a:latin typeface="Quicksand"/>
                  <a:ea typeface="Quicksand"/>
                  <a:cs typeface="Quicksand"/>
                  <a:sym typeface="Quicksand"/>
                </a:rPr>
                <a:t>feeds the soil</a:t>
              </a:r>
              <a:endParaRPr/>
            </a:p>
            <a:p>
              <a:pPr indent="-388620" lvl="1" marL="777240" marR="0" rtl="0" algn="l">
                <a:lnSpc>
                  <a:spcPct val="140000"/>
                </a:lnSpc>
                <a:spcBef>
                  <a:spcPts val="0"/>
                </a:spcBef>
                <a:spcAft>
                  <a:spcPts val="0"/>
                </a:spcAft>
                <a:buClr>
                  <a:srgbClr val="242254"/>
                </a:buClr>
                <a:buSzPts val="3600"/>
                <a:buFont typeface="Arial"/>
                <a:buChar char="•"/>
              </a:pPr>
              <a:r>
                <a:rPr b="0" i="0" lang="en-US" sz="3600" u="none" cap="none" strike="noStrike">
                  <a:solidFill>
                    <a:srgbClr val="242254"/>
                  </a:solidFill>
                  <a:latin typeface="Quicksand"/>
                  <a:ea typeface="Quicksand"/>
                  <a:cs typeface="Quicksand"/>
                  <a:sym typeface="Quicksand"/>
                </a:rPr>
                <a:t>Healthy soil = more food grown!</a:t>
              </a:r>
              <a:endParaRPr/>
            </a:p>
            <a:p>
              <a:pPr indent="0" lvl="0" marL="0" marR="0" rtl="0" algn="l">
                <a:lnSpc>
                  <a:spcPct val="140000"/>
                </a:lnSpc>
                <a:spcBef>
                  <a:spcPts val="0"/>
                </a:spcBef>
                <a:spcAft>
                  <a:spcPts val="0"/>
                </a:spcAft>
                <a:buNone/>
              </a:pPr>
              <a:r>
                <a:t/>
              </a:r>
              <a:endParaRPr b="0" i="0" sz="3600" u="none" cap="none" strike="noStrike">
                <a:solidFill>
                  <a:srgbClr val="242254"/>
                </a:solidFill>
                <a:latin typeface="Quicksand"/>
                <a:ea typeface="Quicksand"/>
                <a:cs typeface="Quicksand"/>
                <a:sym typeface="Quicksand"/>
              </a:endParaRPr>
            </a:p>
          </p:txBody>
        </p:sp>
      </p:grpSp>
      <p:pic>
        <p:nvPicPr>
          <p:cNvPr id="205" name="Google Shape;205;p8"/>
          <p:cNvPicPr preferRelativeResize="0"/>
          <p:nvPr/>
        </p:nvPicPr>
        <p:blipFill rotWithShape="1">
          <a:blip r:embed="rId7">
            <a:alphaModFix/>
          </a:blip>
          <a:srcRect b="0" l="0" r="0" t="0"/>
          <a:stretch/>
        </p:blipFill>
        <p:spPr>
          <a:xfrm>
            <a:off x="11798748" y="6964167"/>
            <a:ext cx="1248112" cy="1248112"/>
          </a:xfrm>
          <a:prstGeom prst="rect">
            <a:avLst/>
          </a:prstGeom>
          <a:noFill/>
          <a:ln>
            <a:noFill/>
          </a:ln>
        </p:spPr>
      </p:pic>
      <p:pic>
        <p:nvPicPr>
          <p:cNvPr id="206" name="Google Shape;206;p8"/>
          <p:cNvPicPr preferRelativeResize="0"/>
          <p:nvPr/>
        </p:nvPicPr>
        <p:blipFill rotWithShape="1">
          <a:blip r:embed="rId8">
            <a:alphaModFix/>
          </a:blip>
          <a:srcRect b="0" l="0" r="0" t="0"/>
          <a:stretch/>
        </p:blipFill>
        <p:spPr>
          <a:xfrm flipH="1">
            <a:off x="13157755" y="-3085820"/>
            <a:ext cx="5130245" cy="6171641"/>
          </a:xfrm>
          <a:prstGeom prst="rect">
            <a:avLst/>
          </a:prstGeom>
          <a:noFill/>
          <a:ln>
            <a:noFill/>
          </a:ln>
        </p:spPr>
      </p:pic>
      <p:pic>
        <p:nvPicPr>
          <p:cNvPr id="207" name="Google Shape;207;p8"/>
          <p:cNvPicPr preferRelativeResize="0"/>
          <p:nvPr/>
        </p:nvPicPr>
        <p:blipFill rotWithShape="1">
          <a:blip r:embed="rId9">
            <a:alphaModFix/>
          </a:blip>
          <a:srcRect b="0" l="0" r="0" t="0"/>
          <a:stretch/>
        </p:blipFill>
        <p:spPr>
          <a:xfrm>
            <a:off x="12339988" y="981653"/>
            <a:ext cx="1338286" cy="1493016"/>
          </a:xfrm>
          <a:prstGeom prst="rect">
            <a:avLst/>
          </a:prstGeom>
          <a:noFill/>
          <a:ln>
            <a:noFill/>
          </a:ln>
        </p:spPr>
      </p:pic>
      <p:pic>
        <p:nvPicPr>
          <p:cNvPr id="208" name="Google Shape;208;p8"/>
          <p:cNvPicPr preferRelativeResize="0"/>
          <p:nvPr/>
        </p:nvPicPr>
        <p:blipFill rotWithShape="1">
          <a:blip r:embed="rId10">
            <a:alphaModFix/>
          </a:blip>
          <a:srcRect b="0" l="0" r="0" t="0"/>
          <a:stretch/>
        </p:blipFill>
        <p:spPr>
          <a:xfrm>
            <a:off x="11176112" y="441580"/>
            <a:ext cx="724106" cy="807826"/>
          </a:xfrm>
          <a:prstGeom prst="rect">
            <a:avLst/>
          </a:prstGeom>
          <a:noFill/>
          <a:ln>
            <a:noFill/>
          </a:ln>
        </p:spPr>
      </p:pic>
      <p:pic>
        <p:nvPicPr>
          <p:cNvPr id="209" name="Google Shape;209;p8"/>
          <p:cNvPicPr preferRelativeResize="0"/>
          <p:nvPr/>
        </p:nvPicPr>
        <p:blipFill>
          <a:blip r:embed="rId11">
            <a:alphaModFix/>
          </a:blip>
          <a:stretch>
            <a:fillRect/>
          </a:stretch>
        </p:blipFill>
        <p:spPr>
          <a:xfrm>
            <a:off x="13079913" y="6798049"/>
            <a:ext cx="4516900" cy="1934300"/>
          </a:xfrm>
          <a:prstGeom prst="rect">
            <a:avLst/>
          </a:prstGeom>
          <a:noFill/>
          <a:ln>
            <a:noFill/>
          </a:ln>
        </p:spPr>
      </p:pic>
      <p:pic>
        <p:nvPicPr>
          <p:cNvPr id="210" name="Google Shape;210;p8"/>
          <p:cNvPicPr preferRelativeResize="0"/>
          <p:nvPr/>
        </p:nvPicPr>
        <p:blipFill>
          <a:blip r:embed="rId12">
            <a:alphaModFix/>
          </a:blip>
          <a:stretch>
            <a:fillRect/>
          </a:stretch>
        </p:blipFill>
        <p:spPr>
          <a:xfrm>
            <a:off x="6680825" y="5515801"/>
            <a:ext cx="5043050" cy="3568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14" name="Shape 214"/>
        <p:cNvGrpSpPr/>
        <p:nvPr/>
      </p:nvGrpSpPr>
      <p:grpSpPr>
        <a:xfrm>
          <a:off x="0" y="0"/>
          <a:ext cx="0" cy="0"/>
          <a:chOff x="0" y="0"/>
          <a:chExt cx="0" cy="0"/>
        </a:xfrm>
      </p:grpSpPr>
      <p:pic>
        <p:nvPicPr>
          <p:cNvPr id="215" name="Google Shape;215;p9"/>
          <p:cNvPicPr preferRelativeResize="0"/>
          <p:nvPr/>
        </p:nvPicPr>
        <p:blipFill rotWithShape="1">
          <a:blip r:embed="rId3">
            <a:alphaModFix/>
          </a:blip>
          <a:srcRect b="36052" l="482" r="559" t="0"/>
          <a:stretch/>
        </p:blipFill>
        <p:spPr>
          <a:xfrm>
            <a:off x="0" y="8935342"/>
            <a:ext cx="18288000" cy="1351658"/>
          </a:xfrm>
          <a:prstGeom prst="rect">
            <a:avLst/>
          </a:prstGeom>
          <a:noFill/>
          <a:ln>
            <a:noFill/>
          </a:ln>
        </p:spPr>
      </p:pic>
      <p:sp>
        <p:nvSpPr>
          <p:cNvPr id="216" name="Google Shape;216;p9"/>
          <p:cNvSpPr txBox="1"/>
          <p:nvPr/>
        </p:nvSpPr>
        <p:spPr>
          <a:xfrm>
            <a:off x="3001950" y="1055975"/>
            <a:ext cx="12284100" cy="110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7200">
                <a:solidFill>
                  <a:srgbClr val="01256B"/>
                </a:solidFill>
                <a:latin typeface="Luckiest Guy"/>
                <a:ea typeface="Luckiest Guy"/>
                <a:cs typeface="Luckiest Guy"/>
                <a:sym typeface="Luckiest Guy"/>
              </a:rPr>
              <a:t>FIVE STEPS to Sort Smart:</a:t>
            </a:r>
            <a:endParaRPr sz="7200">
              <a:latin typeface="Luckiest Guy"/>
              <a:ea typeface="Luckiest Guy"/>
              <a:cs typeface="Luckiest Guy"/>
              <a:sym typeface="Luckiest Guy"/>
            </a:endParaRPr>
          </a:p>
        </p:txBody>
      </p:sp>
      <p:pic>
        <p:nvPicPr>
          <p:cNvPr id="217" name="Google Shape;217;p9"/>
          <p:cNvPicPr preferRelativeResize="0"/>
          <p:nvPr/>
        </p:nvPicPr>
        <p:blipFill rotWithShape="1">
          <a:blip r:embed="rId4">
            <a:alphaModFix/>
          </a:blip>
          <a:srcRect b="0" l="0" r="0" t="0"/>
          <a:stretch/>
        </p:blipFill>
        <p:spPr>
          <a:xfrm>
            <a:off x="3161112" y="3358841"/>
            <a:ext cx="3628912" cy="3803259"/>
          </a:xfrm>
          <a:prstGeom prst="rect">
            <a:avLst/>
          </a:prstGeom>
          <a:noFill/>
          <a:ln>
            <a:noFill/>
          </a:ln>
        </p:spPr>
      </p:pic>
      <p:pic>
        <p:nvPicPr>
          <p:cNvPr id="218" name="Google Shape;218;p9"/>
          <p:cNvPicPr preferRelativeResize="0"/>
          <p:nvPr/>
        </p:nvPicPr>
        <p:blipFill rotWithShape="1">
          <a:blip r:embed="rId5">
            <a:alphaModFix/>
          </a:blip>
          <a:srcRect b="0" l="0" r="0" t="0"/>
          <a:stretch/>
        </p:blipFill>
        <p:spPr>
          <a:xfrm>
            <a:off x="10275250" y="3034575"/>
            <a:ext cx="4156556" cy="4356275"/>
          </a:xfrm>
          <a:prstGeom prst="rect">
            <a:avLst/>
          </a:prstGeom>
          <a:noFill/>
          <a:ln>
            <a:noFill/>
          </a:ln>
        </p:spPr>
      </p:pic>
      <p:pic>
        <p:nvPicPr>
          <p:cNvPr id="219" name="Google Shape;219;p9"/>
          <p:cNvPicPr preferRelativeResize="0"/>
          <p:nvPr/>
        </p:nvPicPr>
        <p:blipFill rotWithShape="1">
          <a:blip r:embed="rId6">
            <a:alphaModFix/>
          </a:blip>
          <a:srcRect b="0" l="0" r="0" t="0"/>
          <a:stretch/>
        </p:blipFill>
        <p:spPr>
          <a:xfrm>
            <a:off x="7196750" y="2737500"/>
            <a:ext cx="2902647" cy="4554324"/>
          </a:xfrm>
          <a:prstGeom prst="rect">
            <a:avLst/>
          </a:prstGeom>
          <a:noFill/>
          <a:ln>
            <a:noFill/>
          </a:ln>
        </p:spPr>
      </p:pic>
      <p:pic>
        <p:nvPicPr>
          <p:cNvPr id="220" name="Google Shape;220;p9"/>
          <p:cNvPicPr preferRelativeResize="0"/>
          <p:nvPr/>
        </p:nvPicPr>
        <p:blipFill rotWithShape="1">
          <a:blip r:embed="rId7">
            <a:alphaModFix/>
          </a:blip>
          <a:srcRect b="0" l="0" r="0" t="0"/>
          <a:stretch/>
        </p:blipFill>
        <p:spPr>
          <a:xfrm>
            <a:off x="337339" y="4496785"/>
            <a:ext cx="2389768" cy="2504607"/>
          </a:xfrm>
          <a:prstGeom prst="rect">
            <a:avLst/>
          </a:prstGeom>
          <a:noFill/>
          <a:ln>
            <a:noFill/>
          </a:ln>
        </p:spPr>
      </p:pic>
      <p:pic>
        <p:nvPicPr>
          <p:cNvPr id="221" name="Google Shape;221;p9"/>
          <p:cNvPicPr preferRelativeResize="0"/>
          <p:nvPr/>
        </p:nvPicPr>
        <p:blipFill>
          <a:blip r:embed="rId8">
            <a:alphaModFix/>
          </a:blip>
          <a:stretch>
            <a:fillRect/>
          </a:stretch>
        </p:blipFill>
        <p:spPr>
          <a:xfrm>
            <a:off x="897808" y="7291825"/>
            <a:ext cx="1268825" cy="1268850"/>
          </a:xfrm>
          <a:prstGeom prst="rect">
            <a:avLst/>
          </a:prstGeom>
          <a:noFill/>
          <a:ln>
            <a:noFill/>
          </a:ln>
        </p:spPr>
      </p:pic>
      <p:sp>
        <p:nvSpPr>
          <p:cNvPr id="222" name="Google Shape;222;p9"/>
          <p:cNvSpPr txBox="1"/>
          <p:nvPr/>
        </p:nvSpPr>
        <p:spPr>
          <a:xfrm>
            <a:off x="1086425" y="7537338"/>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1</a:t>
            </a:r>
            <a:endParaRPr sz="7200">
              <a:solidFill>
                <a:srgbClr val="FFFFFF"/>
              </a:solidFill>
              <a:latin typeface="Calibri"/>
              <a:ea typeface="Calibri"/>
              <a:cs typeface="Calibri"/>
              <a:sym typeface="Calibri"/>
            </a:endParaRPr>
          </a:p>
        </p:txBody>
      </p:sp>
      <p:pic>
        <p:nvPicPr>
          <p:cNvPr id="223" name="Google Shape;223;p9"/>
          <p:cNvPicPr preferRelativeResize="0"/>
          <p:nvPr/>
        </p:nvPicPr>
        <p:blipFill>
          <a:blip r:embed="rId8">
            <a:alphaModFix/>
          </a:blip>
          <a:stretch>
            <a:fillRect/>
          </a:stretch>
        </p:blipFill>
        <p:spPr>
          <a:xfrm>
            <a:off x="4295595" y="7291825"/>
            <a:ext cx="1268825" cy="1268850"/>
          </a:xfrm>
          <a:prstGeom prst="rect">
            <a:avLst/>
          </a:prstGeom>
          <a:noFill/>
          <a:ln>
            <a:noFill/>
          </a:ln>
        </p:spPr>
      </p:pic>
      <p:sp>
        <p:nvSpPr>
          <p:cNvPr id="224" name="Google Shape;224;p9"/>
          <p:cNvSpPr txBox="1"/>
          <p:nvPr/>
        </p:nvSpPr>
        <p:spPr>
          <a:xfrm>
            <a:off x="4484212" y="7537338"/>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2</a:t>
            </a:r>
            <a:endParaRPr sz="7200">
              <a:solidFill>
                <a:srgbClr val="FFFFFF"/>
              </a:solidFill>
              <a:latin typeface="Calibri"/>
              <a:ea typeface="Calibri"/>
              <a:cs typeface="Calibri"/>
              <a:sym typeface="Calibri"/>
            </a:endParaRPr>
          </a:p>
        </p:txBody>
      </p:sp>
      <p:pic>
        <p:nvPicPr>
          <p:cNvPr id="225" name="Google Shape;225;p9"/>
          <p:cNvPicPr preferRelativeResize="0"/>
          <p:nvPr/>
        </p:nvPicPr>
        <p:blipFill>
          <a:blip r:embed="rId8">
            <a:alphaModFix/>
          </a:blip>
          <a:stretch>
            <a:fillRect/>
          </a:stretch>
        </p:blipFill>
        <p:spPr>
          <a:xfrm>
            <a:off x="8013658" y="7291825"/>
            <a:ext cx="1268825" cy="1268850"/>
          </a:xfrm>
          <a:prstGeom prst="rect">
            <a:avLst/>
          </a:prstGeom>
          <a:noFill/>
          <a:ln>
            <a:noFill/>
          </a:ln>
        </p:spPr>
      </p:pic>
      <p:sp>
        <p:nvSpPr>
          <p:cNvPr id="226" name="Google Shape;226;p9"/>
          <p:cNvSpPr txBox="1"/>
          <p:nvPr/>
        </p:nvSpPr>
        <p:spPr>
          <a:xfrm>
            <a:off x="8202275" y="7537338"/>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3</a:t>
            </a:r>
            <a:endParaRPr sz="7200">
              <a:solidFill>
                <a:srgbClr val="FFFFFF"/>
              </a:solidFill>
              <a:latin typeface="Calibri"/>
              <a:ea typeface="Calibri"/>
              <a:cs typeface="Calibri"/>
              <a:sym typeface="Calibri"/>
            </a:endParaRPr>
          </a:p>
        </p:txBody>
      </p:sp>
      <p:pic>
        <p:nvPicPr>
          <p:cNvPr id="227" name="Google Shape;227;p9"/>
          <p:cNvPicPr preferRelativeResize="0"/>
          <p:nvPr/>
        </p:nvPicPr>
        <p:blipFill>
          <a:blip r:embed="rId8">
            <a:alphaModFix/>
          </a:blip>
          <a:stretch>
            <a:fillRect/>
          </a:stretch>
        </p:blipFill>
        <p:spPr>
          <a:xfrm>
            <a:off x="11731720" y="7291825"/>
            <a:ext cx="1268825" cy="1268850"/>
          </a:xfrm>
          <a:prstGeom prst="rect">
            <a:avLst/>
          </a:prstGeom>
          <a:noFill/>
          <a:ln>
            <a:noFill/>
          </a:ln>
        </p:spPr>
      </p:pic>
      <p:sp>
        <p:nvSpPr>
          <p:cNvPr id="228" name="Google Shape;228;p9"/>
          <p:cNvSpPr txBox="1"/>
          <p:nvPr/>
        </p:nvSpPr>
        <p:spPr>
          <a:xfrm>
            <a:off x="11920337" y="7537338"/>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4</a:t>
            </a:r>
            <a:endParaRPr sz="7200">
              <a:solidFill>
                <a:srgbClr val="FFFFFF"/>
              </a:solidFill>
              <a:latin typeface="Calibri"/>
              <a:ea typeface="Calibri"/>
              <a:cs typeface="Calibri"/>
              <a:sym typeface="Calibri"/>
            </a:endParaRPr>
          </a:p>
        </p:txBody>
      </p:sp>
      <p:sp>
        <p:nvSpPr>
          <p:cNvPr id="229" name="Google Shape;229;p9"/>
          <p:cNvSpPr txBox="1"/>
          <p:nvPr/>
        </p:nvSpPr>
        <p:spPr>
          <a:xfrm>
            <a:off x="598617" y="5950663"/>
            <a:ext cx="1867200" cy="523200"/>
          </a:xfrm>
          <a:prstGeom prst="rect">
            <a:avLst/>
          </a:prstGeom>
          <a:noFill/>
          <a:ln>
            <a:noFill/>
          </a:ln>
        </p:spPr>
        <p:txBody>
          <a:bodyPr anchorCtr="0" anchor="t" bIns="0" lIns="0" spcFirstLastPara="1" rIns="0" wrap="square" tIns="0">
            <a:spAutoFit/>
          </a:bodyPr>
          <a:lstStyle/>
          <a:p>
            <a:pPr indent="0" lvl="0" marL="0" marR="0" rtl="0" algn="ctr">
              <a:lnSpc>
                <a:spcPct val="139968"/>
              </a:lnSpc>
              <a:spcBef>
                <a:spcPts val="0"/>
              </a:spcBef>
              <a:spcAft>
                <a:spcPts val="0"/>
              </a:spcAft>
              <a:buNone/>
            </a:pPr>
            <a:r>
              <a:rPr b="1" lang="en-US" sz="3400">
                <a:solidFill>
                  <a:schemeClr val="lt1"/>
                </a:solidFill>
                <a:latin typeface="Quicksand"/>
                <a:ea typeface="Quicksand"/>
                <a:cs typeface="Quicksand"/>
                <a:sym typeface="Quicksand"/>
              </a:rPr>
              <a:t>Liquids</a:t>
            </a:r>
            <a:endParaRPr b="1" sz="3400">
              <a:solidFill>
                <a:schemeClr val="lt1"/>
              </a:solidFill>
              <a:latin typeface="Quicksand"/>
              <a:ea typeface="Quicksand"/>
              <a:cs typeface="Quicksand"/>
              <a:sym typeface="Quicksand"/>
            </a:endParaRPr>
          </a:p>
        </p:txBody>
      </p:sp>
      <p:sp>
        <p:nvSpPr>
          <p:cNvPr id="230" name="Google Shape;230;p9"/>
          <p:cNvSpPr txBox="1"/>
          <p:nvPr/>
        </p:nvSpPr>
        <p:spPr>
          <a:xfrm>
            <a:off x="4028328" y="5341288"/>
            <a:ext cx="18672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chemeClr val="lt1"/>
                </a:solidFill>
                <a:latin typeface="Quicksand"/>
                <a:ea typeface="Quicksand"/>
                <a:cs typeface="Quicksand"/>
                <a:sym typeface="Quicksand"/>
              </a:rPr>
              <a:t>Landfill </a:t>
            </a:r>
            <a:endParaRPr b="1" sz="4000">
              <a:solidFill>
                <a:schemeClr val="lt1"/>
              </a:solidFill>
              <a:latin typeface="Quicksand"/>
              <a:ea typeface="Quicksand"/>
              <a:cs typeface="Quicksand"/>
              <a:sym typeface="Quicksand"/>
            </a:endParaRPr>
          </a:p>
        </p:txBody>
      </p:sp>
      <p:sp>
        <p:nvSpPr>
          <p:cNvPr id="231" name="Google Shape;231;p9"/>
          <p:cNvSpPr txBox="1"/>
          <p:nvPr/>
        </p:nvSpPr>
        <p:spPr>
          <a:xfrm>
            <a:off x="7224016" y="5341288"/>
            <a:ext cx="2902800" cy="615600"/>
          </a:xfrm>
          <a:prstGeom prst="rect">
            <a:avLst/>
          </a:prstGeom>
          <a:noFill/>
          <a:ln>
            <a:noFill/>
          </a:ln>
        </p:spPr>
        <p:txBody>
          <a:bodyPr anchorCtr="0" anchor="t" bIns="0" lIns="0" spcFirstLastPara="1" rIns="0" wrap="square" tIns="0">
            <a:spAutoFit/>
          </a:bodyPr>
          <a:lstStyle/>
          <a:p>
            <a:pPr indent="0" lvl="0" marL="0" marR="0" rtl="0" algn="ctr">
              <a:lnSpc>
                <a:spcPct val="139968"/>
              </a:lnSpc>
              <a:spcBef>
                <a:spcPts val="0"/>
              </a:spcBef>
              <a:spcAft>
                <a:spcPts val="0"/>
              </a:spcAft>
              <a:buNone/>
            </a:pPr>
            <a:r>
              <a:rPr b="1" i="0" lang="en-US" sz="4000" u="none" cap="none" strike="noStrike">
                <a:solidFill>
                  <a:schemeClr val="lt1"/>
                </a:solidFill>
                <a:latin typeface="Quicksand"/>
                <a:ea typeface="Quicksand"/>
                <a:cs typeface="Quicksand"/>
                <a:sym typeface="Quicksand"/>
              </a:rPr>
              <a:t>Recycl</a:t>
            </a:r>
            <a:r>
              <a:rPr b="1" lang="en-US" sz="4000">
                <a:solidFill>
                  <a:schemeClr val="lt1"/>
                </a:solidFill>
                <a:latin typeface="Quicksand"/>
                <a:ea typeface="Quicksand"/>
                <a:cs typeface="Quicksand"/>
                <a:sym typeface="Quicksand"/>
              </a:rPr>
              <a:t>e</a:t>
            </a:r>
            <a:endParaRPr b="1" sz="4000">
              <a:solidFill>
                <a:schemeClr val="lt1"/>
              </a:solidFill>
              <a:latin typeface="Quicksand"/>
              <a:ea typeface="Quicksand"/>
              <a:cs typeface="Quicksand"/>
              <a:sym typeface="Quicksand"/>
            </a:endParaRPr>
          </a:p>
        </p:txBody>
      </p:sp>
      <p:sp>
        <p:nvSpPr>
          <p:cNvPr id="232" name="Google Shape;232;p9"/>
          <p:cNvSpPr txBox="1"/>
          <p:nvPr/>
        </p:nvSpPr>
        <p:spPr>
          <a:xfrm>
            <a:off x="11311625" y="5033338"/>
            <a:ext cx="20838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chemeClr val="lt1"/>
                </a:solidFill>
                <a:latin typeface="Quicksand"/>
                <a:ea typeface="Quicksand"/>
                <a:cs typeface="Quicksand"/>
                <a:sym typeface="Quicksand"/>
              </a:rPr>
              <a:t>Food </a:t>
            </a:r>
            <a:r>
              <a:rPr b="1" lang="en-US" sz="4000">
                <a:solidFill>
                  <a:schemeClr val="lt1"/>
                </a:solidFill>
                <a:latin typeface="Quicksand"/>
                <a:ea typeface="Quicksand"/>
                <a:cs typeface="Quicksand"/>
                <a:sym typeface="Quicksand"/>
              </a:rPr>
              <a:t>Scraps</a:t>
            </a:r>
            <a:endParaRPr b="1" sz="4000">
              <a:solidFill>
                <a:schemeClr val="lt1"/>
              </a:solidFill>
              <a:latin typeface="Quicksand"/>
              <a:ea typeface="Quicksand"/>
              <a:cs typeface="Quicksand"/>
              <a:sym typeface="Quicksand"/>
            </a:endParaRPr>
          </a:p>
        </p:txBody>
      </p:sp>
      <p:pic>
        <p:nvPicPr>
          <p:cNvPr id="233" name="Google Shape;233;p9"/>
          <p:cNvPicPr preferRelativeResize="0"/>
          <p:nvPr/>
        </p:nvPicPr>
        <p:blipFill>
          <a:blip r:embed="rId8">
            <a:alphaModFix/>
          </a:blip>
          <a:stretch>
            <a:fillRect/>
          </a:stretch>
        </p:blipFill>
        <p:spPr>
          <a:xfrm>
            <a:off x="15332045" y="7243288"/>
            <a:ext cx="1268825" cy="1268850"/>
          </a:xfrm>
          <a:prstGeom prst="rect">
            <a:avLst/>
          </a:prstGeom>
          <a:noFill/>
          <a:ln>
            <a:noFill/>
          </a:ln>
        </p:spPr>
      </p:pic>
      <p:sp>
        <p:nvSpPr>
          <p:cNvPr id="234" name="Google Shape;234;p9"/>
          <p:cNvSpPr txBox="1"/>
          <p:nvPr/>
        </p:nvSpPr>
        <p:spPr>
          <a:xfrm>
            <a:off x="15520662" y="7488800"/>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5</a:t>
            </a:r>
            <a:endParaRPr sz="7200">
              <a:solidFill>
                <a:srgbClr val="FFFFFF"/>
              </a:solidFill>
              <a:latin typeface="Calibri"/>
              <a:ea typeface="Calibri"/>
              <a:cs typeface="Calibri"/>
              <a:sym typeface="Calibri"/>
            </a:endParaRPr>
          </a:p>
        </p:txBody>
      </p:sp>
      <p:sp>
        <p:nvSpPr>
          <p:cNvPr id="235" name="Google Shape;235;p9"/>
          <p:cNvSpPr txBox="1"/>
          <p:nvPr/>
        </p:nvSpPr>
        <p:spPr>
          <a:xfrm>
            <a:off x="14569050" y="5769900"/>
            <a:ext cx="27675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4000">
                <a:solidFill>
                  <a:srgbClr val="7F7F7F"/>
                </a:solidFill>
                <a:latin typeface="Quicksand"/>
                <a:ea typeface="Quicksand"/>
                <a:cs typeface="Quicksand"/>
                <a:sym typeface="Quicksand"/>
              </a:rPr>
              <a:t>Stack Your  Tray</a:t>
            </a:r>
            <a:endParaRPr b="1" sz="4000">
              <a:solidFill>
                <a:srgbClr val="7F7F7F"/>
              </a:solidFill>
              <a:latin typeface="Quicksand"/>
              <a:ea typeface="Quicksand"/>
              <a:cs typeface="Quicksand"/>
              <a:sym typeface="Quicksand"/>
            </a:endParaRPr>
          </a:p>
        </p:txBody>
      </p:sp>
      <p:pic>
        <p:nvPicPr>
          <p:cNvPr id="236" name="Google Shape;236;p9"/>
          <p:cNvPicPr preferRelativeResize="0"/>
          <p:nvPr/>
        </p:nvPicPr>
        <p:blipFill>
          <a:blip r:embed="rId9">
            <a:alphaModFix/>
          </a:blip>
          <a:stretch>
            <a:fillRect/>
          </a:stretch>
        </p:blipFill>
        <p:spPr>
          <a:xfrm>
            <a:off x="14186906" y="3519175"/>
            <a:ext cx="3401310" cy="3300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BC"/>
        </a:solidFill>
      </p:bgPr>
    </p:bg>
    <p:spTree>
      <p:nvGrpSpPr>
        <p:cNvPr id="240" name="Shape 240"/>
        <p:cNvGrpSpPr/>
        <p:nvPr/>
      </p:nvGrpSpPr>
      <p:grpSpPr>
        <a:xfrm>
          <a:off x="0" y="0"/>
          <a:ext cx="0" cy="0"/>
          <a:chOff x="0" y="0"/>
          <a:chExt cx="0" cy="0"/>
        </a:xfrm>
      </p:grpSpPr>
      <p:pic>
        <p:nvPicPr>
          <p:cNvPr id="241" name="Google Shape;241;gfb78d7c5e2_0_88"/>
          <p:cNvPicPr preferRelativeResize="0"/>
          <p:nvPr/>
        </p:nvPicPr>
        <p:blipFill rotWithShape="1">
          <a:blip r:embed="rId3">
            <a:alphaModFix/>
          </a:blip>
          <a:srcRect b="0" l="0" r="0" t="0"/>
          <a:stretch/>
        </p:blipFill>
        <p:spPr>
          <a:xfrm>
            <a:off x="6063724" y="2958104"/>
            <a:ext cx="6041935" cy="6846388"/>
          </a:xfrm>
          <a:prstGeom prst="rect">
            <a:avLst/>
          </a:prstGeom>
          <a:noFill/>
          <a:ln>
            <a:noFill/>
          </a:ln>
        </p:spPr>
      </p:pic>
      <p:pic>
        <p:nvPicPr>
          <p:cNvPr id="242" name="Google Shape;242;gfb78d7c5e2_0_88"/>
          <p:cNvPicPr preferRelativeResize="0"/>
          <p:nvPr/>
        </p:nvPicPr>
        <p:blipFill rotWithShape="1">
          <a:blip r:embed="rId4">
            <a:alphaModFix/>
          </a:blip>
          <a:srcRect b="0" l="0" r="0" t="0"/>
          <a:stretch/>
        </p:blipFill>
        <p:spPr>
          <a:xfrm>
            <a:off x="7608228" y="5796931"/>
            <a:ext cx="3562017" cy="3562017"/>
          </a:xfrm>
          <a:prstGeom prst="rect">
            <a:avLst/>
          </a:prstGeom>
          <a:noFill/>
          <a:ln>
            <a:noFill/>
          </a:ln>
        </p:spPr>
      </p:pic>
      <p:pic>
        <p:nvPicPr>
          <p:cNvPr id="243" name="Google Shape;243;gfb78d7c5e2_0_88"/>
          <p:cNvPicPr preferRelativeResize="0"/>
          <p:nvPr/>
        </p:nvPicPr>
        <p:blipFill rotWithShape="1">
          <a:blip r:embed="rId5">
            <a:alphaModFix/>
          </a:blip>
          <a:srcRect b="0" l="0" r="0" t="0"/>
          <a:stretch/>
        </p:blipFill>
        <p:spPr>
          <a:xfrm rot="4604062">
            <a:off x="8789743" y="5125619"/>
            <a:ext cx="1111918" cy="612944"/>
          </a:xfrm>
          <a:prstGeom prst="rect">
            <a:avLst/>
          </a:prstGeom>
          <a:noFill/>
          <a:ln>
            <a:noFill/>
          </a:ln>
        </p:spPr>
      </p:pic>
      <p:pic>
        <p:nvPicPr>
          <p:cNvPr id="244" name="Google Shape;244;gfb78d7c5e2_0_88"/>
          <p:cNvPicPr preferRelativeResize="0"/>
          <p:nvPr/>
        </p:nvPicPr>
        <p:blipFill rotWithShape="1">
          <a:blip r:embed="rId6">
            <a:alphaModFix/>
          </a:blip>
          <a:srcRect b="0" l="0" r="0" t="0"/>
          <a:stretch/>
        </p:blipFill>
        <p:spPr>
          <a:xfrm rot="7801546">
            <a:off x="8226961" y="3384404"/>
            <a:ext cx="1080995" cy="1436105"/>
          </a:xfrm>
          <a:prstGeom prst="rect">
            <a:avLst/>
          </a:prstGeom>
          <a:noFill/>
          <a:ln>
            <a:noFill/>
          </a:ln>
        </p:spPr>
      </p:pic>
      <p:sp>
        <p:nvSpPr>
          <p:cNvPr id="245" name="Google Shape;245;gfb78d7c5e2_0_88"/>
          <p:cNvSpPr txBox="1"/>
          <p:nvPr/>
        </p:nvSpPr>
        <p:spPr>
          <a:xfrm>
            <a:off x="4725441" y="1052925"/>
            <a:ext cx="9327600" cy="11082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1" i="0" lang="en-US" sz="7200" u="none" cap="none" strike="noStrike">
                <a:solidFill>
                  <a:srgbClr val="FFFFFF"/>
                </a:solidFill>
                <a:latin typeface="Fredoka One"/>
                <a:ea typeface="Fredoka One"/>
                <a:cs typeface="Fredoka One"/>
                <a:sym typeface="Fredoka One"/>
              </a:rPr>
              <a:t>Step </a:t>
            </a:r>
            <a:r>
              <a:rPr b="1" lang="en-US" sz="7200">
                <a:solidFill>
                  <a:srgbClr val="FFFFFF"/>
                </a:solidFill>
                <a:latin typeface="Fredoka One"/>
                <a:ea typeface="Fredoka One"/>
                <a:cs typeface="Fredoka One"/>
                <a:sym typeface="Fredoka One"/>
              </a:rPr>
              <a:t>1</a:t>
            </a:r>
            <a:r>
              <a:rPr b="1" i="0" lang="en-US" sz="7200" u="none" cap="none" strike="noStrike">
                <a:solidFill>
                  <a:srgbClr val="FFFFFF"/>
                </a:solidFill>
                <a:latin typeface="Fredoka One"/>
                <a:ea typeface="Fredoka One"/>
                <a:cs typeface="Fredoka One"/>
                <a:sym typeface="Fredoka One"/>
              </a:rPr>
              <a:t>: Empty Liquids</a:t>
            </a:r>
            <a:endParaRPr sz="7200">
              <a:latin typeface="Fredoka One"/>
              <a:ea typeface="Fredoka One"/>
              <a:cs typeface="Fredoka One"/>
              <a:sym typeface="Fredoka One"/>
            </a:endParaRPr>
          </a:p>
        </p:txBody>
      </p:sp>
      <p:sp>
        <p:nvSpPr>
          <p:cNvPr id="246" name="Google Shape;246;gfb78d7c5e2_0_88"/>
          <p:cNvSpPr txBox="1"/>
          <p:nvPr/>
        </p:nvSpPr>
        <p:spPr>
          <a:xfrm>
            <a:off x="11170246" y="4153700"/>
            <a:ext cx="5065500" cy="28074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1" lang="en-US" sz="4800">
                <a:solidFill>
                  <a:srgbClr val="FFFFFF"/>
                </a:solidFill>
                <a:latin typeface="Comfortaa"/>
                <a:ea typeface="Comfortaa"/>
                <a:cs typeface="Comfortaa"/>
                <a:sym typeface="Comfortaa"/>
              </a:rPr>
              <a:t>Opened</a:t>
            </a:r>
            <a:r>
              <a:rPr b="1" lang="en-US" sz="4800">
                <a:solidFill>
                  <a:srgbClr val="FFFFFF"/>
                </a:solidFill>
                <a:latin typeface="Comfortaa"/>
                <a:ea typeface="Comfortaa"/>
                <a:cs typeface="Comfortaa"/>
                <a:sym typeface="Comfortaa"/>
              </a:rPr>
              <a:t> containers </a:t>
            </a:r>
            <a:r>
              <a:rPr b="1" lang="en-US" sz="4800" u="sng">
                <a:solidFill>
                  <a:srgbClr val="FFFFFF"/>
                </a:solidFill>
                <a:latin typeface="Comfortaa"/>
                <a:ea typeface="Comfortaa"/>
                <a:cs typeface="Comfortaa"/>
                <a:sym typeface="Comfortaa"/>
              </a:rPr>
              <a:t>ONLY </a:t>
            </a:r>
            <a:endParaRPr b="1" sz="4800" u="sng">
              <a:latin typeface="Comfortaa"/>
              <a:ea typeface="Comfortaa"/>
              <a:cs typeface="Comfortaa"/>
              <a:sym typeface="Comforta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0829CAA918894798E0743279D6186A" ma:contentTypeVersion="2" ma:contentTypeDescription="Create a new document." ma:contentTypeScope="" ma:versionID="5749496b2563596fb34110e289b67bfd">
  <xsd:schema xmlns:xsd="http://www.w3.org/2001/XMLSchema" xmlns:xs="http://www.w3.org/2001/XMLSchema" xmlns:p="http://schemas.microsoft.com/office/2006/metadata/properties" xmlns:ns1="http://schemas.microsoft.com/sharepoint/v3" xmlns:ns2="23bdcba9-6401-41df-b0ad-e0095ca5e625" targetNamespace="http://schemas.microsoft.com/office/2006/metadata/properties" ma:root="true" ma:fieldsID="fa68d1e263b95f407b1daf92ae227002" ns1:_="" ns2:_="">
    <xsd:import namespace="http://schemas.microsoft.com/sharepoint/v3"/>
    <xsd:import namespace="23bdcba9-6401-41df-b0ad-e0095ca5e625"/>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bdcba9-6401-41df-b0ad-e0095ca5e62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B85033A-5826-48C8-9F8A-EA5D27981655}"/>
</file>

<file path=customXml/itemProps2.xml><?xml version="1.0" encoding="utf-8"?>
<ds:datastoreItem xmlns:ds="http://schemas.openxmlformats.org/officeDocument/2006/customXml" ds:itemID="{4F154FBA-66A4-4721-B2AC-3ADDBD76ED15}"/>
</file>

<file path=customXml/itemProps3.xml><?xml version="1.0" encoding="utf-8"?>
<ds:datastoreItem xmlns:ds="http://schemas.openxmlformats.org/officeDocument/2006/customXml" ds:itemID="{1D6BBAFF-7C09-42C1-9E24-CFC49E6DB784}"/>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0x010100040829CAA918894798E0743279D6186A</vt:lpwstr>
  </property>
</Properties>
</file>